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82" r:id="rId2"/>
    <p:sldId id="283" r:id="rId3"/>
    <p:sldId id="289" r:id="rId4"/>
    <p:sldId id="261" r:id="rId5"/>
    <p:sldId id="287" r:id="rId6"/>
    <p:sldId id="265" r:id="rId7"/>
    <p:sldId id="281" r:id="rId8"/>
    <p:sldId id="263" r:id="rId9"/>
    <p:sldId id="274" r:id="rId10"/>
    <p:sldId id="275" r:id="rId11"/>
    <p:sldId id="264" r:id="rId12"/>
    <p:sldId id="267" r:id="rId13"/>
    <p:sldId id="272" r:id="rId14"/>
    <p:sldId id="273" r:id="rId15"/>
    <p:sldId id="262" r:id="rId16"/>
    <p:sldId id="290" r:id="rId17"/>
    <p:sldId id="297" r:id="rId18"/>
    <p:sldId id="296" r:id="rId19"/>
    <p:sldId id="295" r:id="rId20"/>
    <p:sldId id="284" r:id="rId21"/>
    <p:sldId id="293" r:id="rId22"/>
    <p:sldId id="292" r:id="rId23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Exo 2 Regular" panose="020B0604020202020204" charset="0"/>
      <p:bold r:id="rId37"/>
      <p:boldItalic r:id="rId38"/>
    </p:embeddedFont>
    <p:embeddedFont>
      <p:font typeface="Source Sans Pro" panose="020B0604020202020204" charset="0"/>
      <p:regular r:id="rId39"/>
      <p:bold r:id="rId40"/>
      <p:italic r:id="rId41"/>
      <p:boldItalic r:id="rId42"/>
    </p:embeddedFont>
    <p:embeddedFont>
      <p:font typeface="Roboto Slab" panose="020B0604020202020204" charset="0"/>
      <p:regular r:id="rId43"/>
      <p:bold r:id="rId44"/>
    </p:embeddedFont>
    <p:embeddedFont>
      <p:font typeface="Bookman Old Style" panose="02050604050505020204" pitchFamily="18" charset="0"/>
      <p:regular r:id="rId45"/>
      <p:bold r:id="rId46"/>
      <p:italic r:id="rId47"/>
      <p:boldItalic r:id="rId48"/>
    </p:embeddedFont>
    <p:embeddedFont>
      <p:font typeface="Exo 2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2D6"/>
    <a:srgbClr val="000099"/>
    <a:srgbClr val="3299EE"/>
    <a:srgbClr val="0D6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99F5CC6-51B7-4508-AFFF-E1A406988B86}">
  <a:tblStyle styleId="{799F5CC6-51B7-4508-AFFF-E1A406988B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64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b="1" dirty="0" err="1" smtClean="0">
                <a:solidFill>
                  <a:srgbClr val="0070C0"/>
                </a:solidFill>
                <a:latin typeface="Bookman Old Style" pitchFamily="18" charset="0"/>
              </a:rPr>
              <a:t>Динаміка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Bookman Old Style" pitchFamily="18" charset="0"/>
              </a:rPr>
              <a:t>мережі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Bookman Old Style" pitchFamily="18" charset="0"/>
              </a:rPr>
              <a:t>закладів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Bookman Old Style" pitchFamily="18" charset="0"/>
              </a:rPr>
              <a:t>освіти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c:rich>
      </c:tx>
      <c:layout/>
      <c:overlay val="0"/>
      <c:spPr>
        <a:ln>
          <a:solidFill>
            <a:schemeClr val="tx2">
              <a:lumMod val="75000"/>
            </a:schemeClr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Солонянська СЗШ№1</c:v>
                </c:pt>
                <c:pt idx="1">
                  <c:v>Солонянська гімназія</c:v>
                </c:pt>
                <c:pt idx="2">
                  <c:v>Василівська філія</c:v>
                </c:pt>
                <c:pt idx="3">
                  <c:v>Надіївська філія</c:v>
                </c:pt>
                <c:pt idx="4">
                  <c:v>Аполлонівська СЗШ</c:v>
                </c:pt>
                <c:pt idx="5">
                  <c:v>Тритузнянська гімназія</c:v>
                </c:pt>
                <c:pt idx="6">
                  <c:v>Широчанська гімназія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653</c:v>
                </c:pt>
                <c:pt idx="1">
                  <c:v>339</c:v>
                </c:pt>
                <c:pt idx="2">
                  <c:v>101</c:v>
                </c:pt>
                <c:pt idx="3">
                  <c:v>90</c:v>
                </c:pt>
                <c:pt idx="4">
                  <c:v>102</c:v>
                </c:pt>
                <c:pt idx="5">
                  <c:v>69</c:v>
                </c:pt>
                <c:pt idx="6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Солонянська СЗШ№1</c:v>
                </c:pt>
                <c:pt idx="1">
                  <c:v>Солонянська гімназія</c:v>
                </c:pt>
                <c:pt idx="2">
                  <c:v>Василівська філія</c:v>
                </c:pt>
                <c:pt idx="3">
                  <c:v>Надіївська філія</c:v>
                </c:pt>
                <c:pt idx="4">
                  <c:v>Аполлонівська СЗШ</c:v>
                </c:pt>
                <c:pt idx="5">
                  <c:v>Тритузнянська гімназія</c:v>
                </c:pt>
                <c:pt idx="6">
                  <c:v>Широчанська гімназія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701</c:v>
                </c:pt>
                <c:pt idx="1">
                  <c:v>288</c:v>
                </c:pt>
                <c:pt idx="2">
                  <c:v>103</c:v>
                </c:pt>
                <c:pt idx="3">
                  <c:v>102</c:v>
                </c:pt>
                <c:pt idx="4">
                  <c:v>105</c:v>
                </c:pt>
                <c:pt idx="5">
                  <c:v>74</c:v>
                </c:pt>
                <c:pt idx="6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Солонянська СЗШ№1</c:v>
                </c:pt>
                <c:pt idx="1">
                  <c:v>Солонянська гімназія</c:v>
                </c:pt>
                <c:pt idx="2">
                  <c:v>Василівська філія</c:v>
                </c:pt>
                <c:pt idx="3">
                  <c:v>Надіївська філія</c:v>
                </c:pt>
                <c:pt idx="4">
                  <c:v>Аполлонівська СЗШ</c:v>
                </c:pt>
                <c:pt idx="5">
                  <c:v>Тритузнянська гімназія</c:v>
                </c:pt>
                <c:pt idx="6">
                  <c:v>Широчанська гімназія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750</c:v>
                </c:pt>
                <c:pt idx="1">
                  <c:v>263</c:v>
                </c:pt>
                <c:pt idx="2">
                  <c:v>105</c:v>
                </c:pt>
                <c:pt idx="3">
                  <c:v>109</c:v>
                </c:pt>
                <c:pt idx="4">
                  <c:v>106</c:v>
                </c:pt>
                <c:pt idx="5">
                  <c:v>87</c:v>
                </c:pt>
                <c:pt idx="6">
                  <c:v>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Солонянська СЗШ№1</c:v>
                </c:pt>
                <c:pt idx="1">
                  <c:v>Солонянська гімназія</c:v>
                </c:pt>
                <c:pt idx="2">
                  <c:v>Василівська філія</c:v>
                </c:pt>
                <c:pt idx="3">
                  <c:v>Надіївська філія</c:v>
                </c:pt>
                <c:pt idx="4">
                  <c:v>Аполлонівська СЗШ</c:v>
                </c:pt>
                <c:pt idx="5">
                  <c:v>Тритузнянська гімназія</c:v>
                </c:pt>
                <c:pt idx="6">
                  <c:v>Широчанська гімназія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946</c:v>
                </c:pt>
                <c:pt idx="1">
                  <c:v>255</c:v>
                </c:pt>
                <c:pt idx="2">
                  <c:v>95</c:v>
                </c:pt>
                <c:pt idx="3">
                  <c:v>109</c:v>
                </c:pt>
                <c:pt idx="4">
                  <c:v>104</c:v>
                </c:pt>
                <c:pt idx="5">
                  <c:v>70</c:v>
                </c:pt>
                <c:pt idx="6">
                  <c:v>62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Солонянська СЗШ№1</c:v>
                </c:pt>
                <c:pt idx="1">
                  <c:v>Солонянська гімназія</c:v>
                </c:pt>
                <c:pt idx="2">
                  <c:v>Василівська філія</c:v>
                </c:pt>
                <c:pt idx="3">
                  <c:v>Надіївська філія</c:v>
                </c:pt>
                <c:pt idx="4">
                  <c:v>Аполлонівська СЗШ</c:v>
                </c:pt>
                <c:pt idx="5">
                  <c:v>Тритузнянська гімназія</c:v>
                </c:pt>
                <c:pt idx="6">
                  <c:v>Широчанська гімназія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977</c:v>
                </c:pt>
                <c:pt idx="1">
                  <c:v>233</c:v>
                </c:pt>
                <c:pt idx="2">
                  <c:v>104</c:v>
                </c:pt>
                <c:pt idx="3">
                  <c:v>119</c:v>
                </c:pt>
                <c:pt idx="4">
                  <c:v>111</c:v>
                </c:pt>
                <c:pt idx="5">
                  <c:v>77</c:v>
                </c:pt>
                <c:pt idx="6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57952"/>
        <c:axId val="173759488"/>
      </c:barChart>
      <c:catAx>
        <c:axId val="173757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3759488"/>
        <c:crosses val="autoZero"/>
        <c:auto val="1"/>
        <c:lblAlgn val="ctr"/>
        <c:lblOffset val="100"/>
        <c:noMultiLvlLbl val="0"/>
      </c:catAx>
      <c:valAx>
        <c:axId val="173759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173757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uk-UA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2C32F-92A1-43EE-9BCE-A2D50D7F00C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DE6539-8003-4FCB-B49C-2981A699DA5C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Соціально-гуманітарний відділ </a:t>
          </a:r>
        </a:p>
        <a:p>
          <a:r>
            <a:rPr lang="uk-UA" sz="1400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(структурний підрозділ) виконавчого комітету</a:t>
          </a:r>
          <a:endParaRPr lang="ru-RU" sz="1400" b="1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FE230619-F6E1-42A0-9881-48F1FDC796CE}" type="parTrans" cxnId="{28349851-4F28-4F27-8FF3-09D8D77E9616}">
      <dgm:prSet/>
      <dgm:spPr/>
      <dgm:t>
        <a:bodyPr/>
        <a:lstStyle/>
        <a:p>
          <a:endParaRPr lang="ru-RU"/>
        </a:p>
      </dgm:t>
    </dgm:pt>
    <dgm:pt modelId="{39AD4CD9-3EA3-42FB-A9B2-BF58618A759B}" type="sibTrans" cxnId="{28349851-4F28-4F27-8FF3-09D8D77E9616}">
      <dgm:prSet/>
      <dgm:spPr/>
      <dgm:t>
        <a:bodyPr/>
        <a:lstStyle/>
        <a:p>
          <a:endParaRPr lang="ru-RU"/>
        </a:p>
      </dgm:t>
    </dgm:pt>
    <dgm:pt modelId="{FADAAD2B-F048-45F0-B4A0-D68AA3EE742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2016</a:t>
          </a:r>
          <a:endParaRPr lang="ru-RU" sz="2800" b="1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7CFA195C-DF2B-460F-BE00-2FFB977478C6}" type="parTrans" cxnId="{4D838B42-7860-4AE7-99E8-996AAA59DFA4}">
      <dgm:prSet/>
      <dgm:spPr/>
      <dgm:t>
        <a:bodyPr/>
        <a:lstStyle/>
        <a:p>
          <a:endParaRPr lang="ru-RU"/>
        </a:p>
      </dgm:t>
    </dgm:pt>
    <dgm:pt modelId="{0AA8D0AE-BECD-4530-BC79-699E4D1402B9}" type="sibTrans" cxnId="{4D838B42-7860-4AE7-99E8-996AAA59DFA4}">
      <dgm:prSet/>
      <dgm:spPr/>
      <dgm:t>
        <a:bodyPr/>
        <a:lstStyle/>
        <a:p>
          <a:endParaRPr lang="ru-RU"/>
        </a:p>
      </dgm:t>
    </dgm:pt>
    <dgm:pt modelId="{08192AA8-3EA9-477D-9983-51B4433F2CC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2017</a:t>
          </a:r>
          <a:endParaRPr lang="ru-RU" sz="2800" b="1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D1384858-54E2-4324-A02B-9D48A340DBC8}" type="parTrans" cxnId="{41CCC349-87D1-4A1C-9B62-827FBC43C39F}">
      <dgm:prSet/>
      <dgm:spPr/>
      <dgm:t>
        <a:bodyPr/>
        <a:lstStyle/>
        <a:p>
          <a:endParaRPr lang="ru-RU"/>
        </a:p>
      </dgm:t>
    </dgm:pt>
    <dgm:pt modelId="{4301A43A-2803-4D7B-B721-CA56678896E9}" type="sibTrans" cxnId="{41CCC349-87D1-4A1C-9B62-827FBC43C39F}">
      <dgm:prSet/>
      <dgm:spPr/>
      <dgm:t>
        <a:bodyPr/>
        <a:lstStyle/>
        <a:p>
          <a:endParaRPr lang="ru-RU"/>
        </a:p>
      </dgm:t>
    </dgm:pt>
    <dgm:pt modelId="{74B9F23F-C206-4994-B776-A40B2292F197}" type="pres">
      <dgm:prSet presAssocID="{F342C32F-92A1-43EE-9BCE-A2D50D7F00C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457DE06-A6D9-4177-A299-C1A66774E902}" type="pres">
      <dgm:prSet presAssocID="{ECDE6539-8003-4FCB-B49C-2981A699DA5C}" presName="hierRoot1" presStyleCnt="0">
        <dgm:presLayoutVars>
          <dgm:hierBranch val="init"/>
        </dgm:presLayoutVars>
      </dgm:prSet>
      <dgm:spPr/>
    </dgm:pt>
    <dgm:pt modelId="{33EB6CEF-03E3-4632-A190-3A052A7FC54C}" type="pres">
      <dgm:prSet presAssocID="{ECDE6539-8003-4FCB-B49C-2981A699DA5C}" presName="rootComposite1" presStyleCnt="0"/>
      <dgm:spPr/>
    </dgm:pt>
    <dgm:pt modelId="{48BD411E-D89B-4C68-A338-8942F78F1946}" type="pres">
      <dgm:prSet presAssocID="{ECDE6539-8003-4FCB-B49C-2981A699DA5C}" presName="rootText1" presStyleLbl="alignAcc1" presStyleIdx="0" presStyleCnt="0" custScaleX="360654" custLinFactNeighborX="17924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826AA-3038-49F1-A6B8-50D1FC77327D}" type="pres">
      <dgm:prSet presAssocID="{ECDE6539-8003-4FCB-B49C-2981A699DA5C}" presName="topArc1" presStyleLbl="parChTrans1D1" presStyleIdx="0" presStyleCnt="6"/>
      <dgm:spPr/>
    </dgm:pt>
    <dgm:pt modelId="{624AF017-A9E9-452C-9135-C4136CCE260D}" type="pres">
      <dgm:prSet presAssocID="{ECDE6539-8003-4FCB-B49C-2981A699DA5C}" presName="bottomArc1" presStyleLbl="parChTrans1D1" presStyleIdx="1" presStyleCnt="6"/>
      <dgm:spPr/>
    </dgm:pt>
    <dgm:pt modelId="{6D6C986A-2F82-44BF-9E37-B1DF0993F056}" type="pres">
      <dgm:prSet presAssocID="{ECDE6539-8003-4FCB-B49C-2981A699DA5C}" presName="topConnNode1" presStyleLbl="node1" presStyleIdx="0" presStyleCnt="0"/>
      <dgm:spPr/>
      <dgm:t>
        <a:bodyPr/>
        <a:lstStyle/>
        <a:p>
          <a:endParaRPr lang="uk-UA"/>
        </a:p>
      </dgm:t>
    </dgm:pt>
    <dgm:pt modelId="{5524E0E4-FB3B-4EC4-905F-9A6D51FB4466}" type="pres">
      <dgm:prSet presAssocID="{ECDE6539-8003-4FCB-B49C-2981A699DA5C}" presName="hierChild2" presStyleCnt="0"/>
      <dgm:spPr/>
    </dgm:pt>
    <dgm:pt modelId="{65AF69F1-857E-45CA-8AAF-F2A2007A2472}" type="pres">
      <dgm:prSet presAssocID="{7CFA195C-DF2B-460F-BE00-2FFB977478C6}" presName="Name28" presStyleLbl="parChTrans1D2" presStyleIdx="0" presStyleCnt="2"/>
      <dgm:spPr/>
      <dgm:t>
        <a:bodyPr/>
        <a:lstStyle/>
        <a:p>
          <a:endParaRPr lang="uk-UA"/>
        </a:p>
      </dgm:t>
    </dgm:pt>
    <dgm:pt modelId="{0C7A7B82-2714-4187-89FC-7E1BB4BDB0D4}" type="pres">
      <dgm:prSet presAssocID="{FADAAD2B-F048-45F0-B4A0-D68AA3EE7421}" presName="hierRoot2" presStyleCnt="0">
        <dgm:presLayoutVars>
          <dgm:hierBranch val="init"/>
        </dgm:presLayoutVars>
      </dgm:prSet>
      <dgm:spPr/>
    </dgm:pt>
    <dgm:pt modelId="{A8B79768-6E77-4694-B045-6AB03737B622}" type="pres">
      <dgm:prSet presAssocID="{FADAAD2B-F048-45F0-B4A0-D68AA3EE7421}" presName="rootComposite2" presStyleCnt="0"/>
      <dgm:spPr/>
    </dgm:pt>
    <dgm:pt modelId="{C570E5D3-C466-4372-BAFA-C2894782B3B2}" type="pres">
      <dgm:prSet presAssocID="{FADAAD2B-F048-45F0-B4A0-D68AA3EE742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7EA948-F72E-4AB3-B8F7-0E9AFA744443}" type="pres">
      <dgm:prSet presAssocID="{FADAAD2B-F048-45F0-B4A0-D68AA3EE7421}" presName="topArc2" presStyleLbl="parChTrans1D1" presStyleIdx="2" presStyleCnt="6"/>
      <dgm:spPr/>
    </dgm:pt>
    <dgm:pt modelId="{DE57C7B6-F70C-428B-9055-7E8817AE2F8A}" type="pres">
      <dgm:prSet presAssocID="{FADAAD2B-F048-45F0-B4A0-D68AA3EE7421}" presName="bottomArc2" presStyleLbl="parChTrans1D1" presStyleIdx="3" presStyleCnt="6"/>
      <dgm:spPr/>
    </dgm:pt>
    <dgm:pt modelId="{9D5AF36E-8F00-4A53-8995-113E16357457}" type="pres">
      <dgm:prSet presAssocID="{FADAAD2B-F048-45F0-B4A0-D68AA3EE7421}" presName="topConnNode2" presStyleLbl="node2" presStyleIdx="0" presStyleCnt="0"/>
      <dgm:spPr/>
      <dgm:t>
        <a:bodyPr/>
        <a:lstStyle/>
        <a:p>
          <a:endParaRPr lang="uk-UA"/>
        </a:p>
      </dgm:t>
    </dgm:pt>
    <dgm:pt modelId="{A09E6ABB-DE0C-4692-94C9-883015C5130F}" type="pres">
      <dgm:prSet presAssocID="{FADAAD2B-F048-45F0-B4A0-D68AA3EE7421}" presName="hierChild4" presStyleCnt="0"/>
      <dgm:spPr/>
    </dgm:pt>
    <dgm:pt modelId="{C027E18E-96D1-4381-8066-D75F42B568F2}" type="pres">
      <dgm:prSet presAssocID="{FADAAD2B-F048-45F0-B4A0-D68AA3EE7421}" presName="hierChild5" presStyleCnt="0"/>
      <dgm:spPr/>
    </dgm:pt>
    <dgm:pt modelId="{D93C25C1-5779-487D-A70A-DDCD118820C6}" type="pres">
      <dgm:prSet presAssocID="{D1384858-54E2-4324-A02B-9D48A340DBC8}" presName="Name28" presStyleLbl="parChTrans1D2" presStyleIdx="1" presStyleCnt="2"/>
      <dgm:spPr/>
      <dgm:t>
        <a:bodyPr/>
        <a:lstStyle/>
        <a:p>
          <a:endParaRPr lang="uk-UA"/>
        </a:p>
      </dgm:t>
    </dgm:pt>
    <dgm:pt modelId="{DFF21E30-A144-4384-AEA0-20155F994045}" type="pres">
      <dgm:prSet presAssocID="{08192AA8-3EA9-477D-9983-51B4433F2CCE}" presName="hierRoot2" presStyleCnt="0">
        <dgm:presLayoutVars>
          <dgm:hierBranch val="init"/>
        </dgm:presLayoutVars>
      </dgm:prSet>
      <dgm:spPr/>
    </dgm:pt>
    <dgm:pt modelId="{2806C495-D7A2-415C-9483-CF1342BC9D5B}" type="pres">
      <dgm:prSet presAssocID="{08192AA8-3EA9-477D-9983-51B4433F2CCE}" presName="rootComposite2" presStyleCnt="0"/>
      <dgm:spPr/>
    </dgm:pt>
    <dgm:pt modelId="{5E3B2BB6-E855-4CE4-B2FA-2DEA3EDC9BA4}" type="pres">
      <dgm:prSet presAssocID="{08192AA8-3EA9-477D-9983-51B4433F2CC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EB0321-54F4-4A6C-A862-E368A43E8818}" type="pres">
      <dgm:prSet presAssocID="{08192AA8-3EA9-477D-9983-51B4433F2CCE}" presName="topArc2" presStyleLbl="parChTrans1D1" presStyleIdx="4" presStyleCnt="6"/>
      <dgm:spPr/>
    </dgm:pt>
    <dgm:pt modelId="{AA5637F0-C848-4581-893C-A20425B96519}" type="pres">
      <dgm:prSet presAssocID="{08192AA8-3EA9-477D-9983-51B4433F2CCE}" presName="bottomArc2" presStyleLbl="parChTrans1D1" presStyleIdx="5" presStyleCnt="6"/>
      <dgm:spPr/>
    </dgm:pt>
    <dgm:pt modelId="{74B87B89-4E4D-42F1-AC98-0C5D1605AA2A}" type="pres">
      <dgm:prSet presAssocID="{08192AA8-3EA9-477D-9983-51B4433F2CCE}" presName="topConnNode2" presStyleLbl="node2" presStyleIdx="0" presStyleCnt="0"/>
      <dgm:spPr/>
      <dgm:t>
        <a:bodyPr/>
        <a:lstStyle/>
        <a:p>
          <a:endParaRPr lang="uk-UA"/>
        </a:p>
      </dgm:t>
    </dgm:pt>
    <dgm:pt modelId="{00369233-8F0D-470A-ACF3-984C863D0B13}" type="pres">
      <dgm:prSet presAssocID="{08192AA8-3EA9-477D-9983-51B4433F2CCE}" presName="hierChild4" presStyleCnt="0"/>
      <dgm:spPr/>
    </dgm:pt>
    <dgm:pt modelId="{5CB8175E-0B8C-4203-91A6-243C198258A5}" type="pres">
      <dgm:prSet presAssocID="{08192AA8-3EA9-477D-9983-51B4433F2CCE}" presName="hierChild5" presStyleCnt="0"/>
      <dgm:spPr/>
    </dgm:pt>
    <dgm:pt modelId="{03103DEB-88EC-4A06-9EE6-FA31806AA085}" type="pres">
      <dgm:prSet presAssocID="{ECDE6539-8003-4FCB-B49C-2981A699DA5C}" presName="hierChild3" presStyleCnt="0"/>
      <dgm:spPr/>
    </dgm:pt>
  </dgm:ptLst>
  <dgm:cxnLst>
    <dgm:cxn modelId="{28349851-4F28-4F27-8FF3-09D8D77E9616}" srcId="{F342C32F-92A1-43EE-9BCE-A2D50D7F00C6}" destId="{ECDE6539-8003-4FCB-B49C-2981A699DA5C}" srcOrd="0" destOrd="0" parTransId="{FE230619-F6E1-42A0-9881-48F1FDC796CE}" sibTransId="{39AD4CD9-3EA3-42FB-A9B2-BF58618A759B}"/>
    <dgm:cxn modelId="{76C24E43-9704-4697-9156-79118514FC32}" type="presOf" srcId="{7CFA195C-DF2B-460F-BE00-2FFB977478C6}" destId="{65AF69F1-857E-45CA-8AAF-F2A2007A2472}" srcOrd="0" destOrd="0" presId="urn:microsoft.com/office/officeart/2008/layout/HalfCircleOrganizationChart"/>
    <dgm:cxn modelId="{4D838B42-7860-4AE7-99E8-996AAA59DFA4}" srcId="{ECDE6539-8003-4FCB-B49C-2981A699DA5C}" destId="{FADAAD2B-F048-45F0-B4A0-D68AA3EE7421}" srcOrd="0" destOrd="0" parTransId="{7CFA195C-DF2B-460F-BE00-2FFB977478C6}" sibTransId="{0AA8D0AE-BECD-4530-BC79-699E4D1402B9}"/>
    <dgm:cxn modelId="{E5ACA382-2D2B-456D-978A-95A278E45F0A}" type="presOf" srcId="{F342C32F-92A1-43EE-9BCE-A2D50D7F00C6}" destId="{74B9F23F-C206-4994-B776-A40B2292F197}" srcOrd="0" destOrd="0" presId="urn:microsoft.com/office/officeart/2008/layout/HalfCircleOrganizationChart"/>
    <dgm:cxn modelId="{8F595DD1-F9A2-4E7F-ABE8-F0B9BFA27931}" type="presOf" srcId="{ECDE6539-8003-4FCB-B49C-2981A699DA5C}" destId="{6D6C986A-2F82-44BF-9E37-B1DF0993F056}" srcOrd="1" destOrd="0" presId="urn:microsoft.com/office/officeart/2008/layout/HalfCircleOrganizationChart"/>
    <dgm:cxn modelId="{41CCC349-87D1-4A1C-9B62-827FBC43C39F}" srcId="{ECDE6539-8003-4FCB-B49C-2981A699DA5C}" destId="{08192AA8-3EA9-477D-9983-51B4433F2CCE}" srcOrd="1" destOrd="0" parTransId="{D1384858-54E2-4324-A02B-9D48A340DBC8}" sibTransId="{4301A43A-2803-4D7B-B721-CA56678896E9}"/>
    <dgm:cxn modelId="{A1C92402-8241-460B-8448-992C4958C059}" type="presOf" srcId="{ECDE6539-8003-4FCB-B49C-2981A699DA5C}" destId="{48BD411E-D89B-4C68-A338-8942F78F1946}" srcOrd="0" destOrd="0" presId="urn:microsoft.com/office/officeart/2008/layout/HalfCircleOrganizationChart"/>
    <dgm:cxn modelId="{FC09B533-DE49-4352-B0D2-78CDFBD78683}" type="presOf" srcId="{08192AA8-3EA9-477D-9983-51B4433F2CCE}" destId="{74B87B89-4E4D-42F1-AC98-0C5D1605AA2A}" srcOrd="1" destOrd="0" presId="urn:microsoft.com/office/officeart/2008/layout/HalfCircleOrganizationChart"/>
    <dgm:cxn modelId="{516618B2-1EAC-4F3C-8BB4-58E5518C6284}" type="presOf" srcId="{08192AA8-3EA9-477D-9983-51B4433F2CCE}" destId="{5E3B2BB6-E855-4CE4-B2FA-2DEA3EDC9BA4}" srcOrd="0" destOrd="0" presId="urn:microsoft.com/office/officeart/2008/layout/HalfCircleOrganizationChart"/>
    <dgm:cxn modelId="{23730114-E2BE-45BA-AFD5-2817E698DDDE}" type="presOf" srcId="{FADAAD2B-F048-45F0-B4A0-D68AA3EE7421}" destId="{C570E5D3-C466-4372-BAFA-C2894782B3B2}" srcOrd="0" destOrd="0" presId="urn:microsoft.com/office/officeart/2008/layout/HalfCircleOrganizationChart"/>
    <dgm:cxn modelId="{AAC5E44D-447E-418E-930F-C9CA6006A8BB}" type="presOf" srcId="{FADAAD2B-F048-45F0-B4A0-D68AA3EE7421}" destId="{9D5AF36E-8F00-4A53-8995-113E16357457}" srcOrd="1" destOrd="0" presId="urn:microsoft.com/office/officeart/2008/layout/HalfCircleOrganizationChart"/>
    <dgm:cxn modelId="{F4B9C4CF-4E5F-4752-98FD-E5EA55F42409}" type="presOf" srcId="{D1384858-54E2-4324-A02B-9D48A340DBC8}" destId="{D93C25C1-5779-487D-A70A-DDCD118820C6}" srcOrd="0" destOrd="0" presId="urn:microsoft.com/office/officeart/2008/layout/HalfCircleOrganizationChart"/>
    <dgm:cxn modelId="{D5191665-BA9A-4272-ADF0-73A1DBEF1358}" type="presParOf" srcId="{74B9F23F-C206-4994-B776-A40B2292F197}" destId="{0457DE06-A6D9-4177-A299-C1A66774E902}" srcOrd="0" destOrd="0" presId="urn:microsoft.com/office/officeart/2008/layout/HalfCircleOrganizationChart"/>
    <dgm:cxn modelId="{D81AE2F6-0BC4-4581-B704-8BB2D9E1E2DA}" type="presParOf" srcId="{0457DE06-A6D9-4177-A299-C1A66774E902}" destId="{33EB6CEF-03E3-4632-A190-3A052A7FC54C}" srcOrd="0" destOrd="0" presId="urn:microsoft.com/office/officeart/2008/layout/HalfCircleOrganizationChart"/>
    <dgm:cxn modelId="{A4180681-8894-46E2-8775-4F0565A243AC}" type="presParOf" srcId="{33EB6CEF-03E3-4632-A190-3A052A7FC54C}" destId="{48BD411E-D89B-4C68-A338-8942F78F1946}" srcOrd="0" destOrd="0" presId="urn:microsoft.com/office/officeart/2008/layout/HalfCircleOrganizationChart"/>
    <dgm:cxn modelId="{6FCCBC72-874B-40C9-9314-E658FDC98570}" type="presParOf" srcId="{33EB6CEF-03E3-4632-A190-3A052A7FC54C}" destId="{F6A826AA-3038-49F1-A6B8-50D1FC77327D}" srcOrd="1" destOrd="0" presId="urn:microsoft.com/office/officeart/2008/layout/HalfCircleOrganizationChart"/>
    <dgm:cxn modelId="{8E18D7A5-2C65-4815-B598-50B60180827E}" type="presParOf" srcId="{33EB6CEF-03E3-4632-A190-3A052A7FC54C}" destId="{624AF017-A9E9-452C-9135-C4136CCE260D}" srcOrd="2" destOrd="0" presId="urn:microsoft.com/office/officeart/2008/layout/HalfCircleOrganizationChart"/>
    <dgm:cxn modelId="{D8C05113-B65E-43F2-9CBD-D2B12D730F19}" type="presParOf" srcId="{33EB6CEF-03E3-4632-A190-3A052A7FC54C}" destId="{6D6C986A-2F82-44BF-9E37-B1DF0993F056}" srcOrd="3" destOrd="0" presId="urn:microsoft.com/office/officeart/2008/layout/HalfCircleOrganizationChart"/>
    <dgm:cxn modelId="{3C778161-7D33-4AA4-9F8B-3E7E18157B63}" type="presParOf" srcId="{0457DE06-A6D9-4177-A299-C1A66774E902}" destId="{5524E0E4-FB3B-4EC4-905F-9A6D51FB4466}" srcOrd="1" destOrd="0" presId="urn:microsoft.com/office/officeart/2008/layout/HalfCircleOrganizationChart"/>
    <dgm:cxn modelId="{9FD57AB0-661E-4DF2-BA36-52EAC6659A77}" type="presParOf" srcId="{5524E0E4-FB3B-4EC4-905F-9A6D51FB4466}" destId="{65AF69F1-857E-45CA-8AAF-F2A2007A2472}" srcOrd="0" destOrd="0" presId="urn:microsoft.com/office/officeart/2008/layout/HalfCircleOrganizationChart"/>
    <dgm:cxn modelId="{E9CEA210-C8FC-40F0-8678-F721EB2F5566}" type="presParOf" srcId="{5524E0E4-FB3B-4EC4-905F-9A6D51FB4466}" destId="{0C7A7B82-2714-4187-89FC-7E1BB4BDB0D4}" srcOrd="1" destOrd="0" presId="urn:microsoft.com/office/officeart/2008/layout/HalfCircleOrganizationChart"/>
    <dgm:cxn modelId="{1D606295-70E2-4E35-BEED-F9B27E144EFD}" type="presParOf" srcId="{0C7A7B82-2714-4187-89FC-7E1BB4BDB0D4}" destId="{A8B79768-6E77-4694-B045-6AB03737B622}" srcOrd="0" destOrd="0" presId="urn:microsoft.com/office/officeart/2008/layout/HalfCircleOrganizationChart"/>
    <dgm:cxn modelId="{A8263E8F-A564-48F2-910B-D881F2B8524A}" type="presParOf" srcId="{A8B79768-6E77-4694-B045-6AB03737B622}" destId="{C570E5D3-C466-4372-BAFA-C2894782B3B2}" srcOrd="0" destOrd="0" presId="urn:microsoft.com/office/officeart/2008/layout/HalfCircleOrganizationChart"/>
    <dgm:cxn modelId="{D7674CBC-D57A-4EFB-A385-87295140F4AC}" type="presParOf" srcId="{A8B79768-6E77-4694-B045-6AB03737B622}" destId="{757EA948-F72E-4AB3-B8F7-0E9AFA744443}" srcOrd="1" destOrd="0" presId="urn:microsoft.com/office/officeart/2008/layout/HalfCircleOrganizationChart"/>
    <dgm:cxn modelId="{35738AD4-197F-4CA5-8A4D-55500E674B50}" type="presParOf" srcId="{A8B79768-6E77-4694-B045-6AB03737B622}" destId="{DE57C7B6-F70C-428B-9055-7E8817AE2F8A}" srcOrd="2" destOrd="0" presId="urn:microsoft.com/office/officeart/2008/layout/HalfCircleOrganizationChart"/>
    <dgm:cxn modelId="{A1933A21-A977-4507-B29D-AFA8A71730FE}" type="presParOf" srcId="{A8B79768-6E77-4694-B045-6AB03737B622}" destId="{9D5AF36E-8F00-4A53-8995-113E16357457}" srcOrd="3" destOrd="0" presId="urn:microsoft.com/office/officeart/2008/layout/HalfCircleOrganizationChart"/>
    <dgm:cxn modelId="{CCF1D8E6-1EB8-4102-9D18-E9D4A03ED8FB}" type="presParOf" srcId="{0C7A7B82-2714-4187-89FC-7E1BB4BDB0D4}" destId="{A09E6ABB-DE0C-4692-94C9-883015C5130F}" srcOrd="1" destOrd="0" presId="urn:microsoft.com/office/officeart/2008/layout/HalfCircleOrganizationChart"/>
    <dgm:cxn modelId="{04509C39-98E1-4EF1-A965-CC8E874C0BD5}" type="presParOf" srcId="{0C7A7B82-2714-4187-89FC-7E1BB4BDB0D4}" destId="{C027E18E-96D1-4381-8066-D75F42B568F2}" srcOrd="2" destOrd="0" presId="urn:microsoft.com/office/officeart/2008/layout/HalfCircleOrganizationChart"/>
    <dgm:cxn modelId="{D19F24B2-3A1E-4A3A-A0BA-73169593FCDE}" type="presParOf" srcId="{5524E0E4-FB3B-4EC4-905F-9A6D51FB4466}" destId="{D93C25C1-5779-487D-A70A-DDCD118820C6}" srcOrd="2" destOrd="0" presId="urn:microsoft.com/office/officeart/2008/layout/HalfCircleOrganizationChart"/>
    <dgm:cxn modelId="{07AA4FD2-7D42-4721-8395-DA546E5A349A}" type="presParOf" srcId="{5524E0E4-FB3B-4EC4-905F-9A6D51FB4466}" destId="{DFF21E30-A144-4384-AEA0-20155F994045}" srcOrd="3" destOrd="0" presId="urn:microsoft.com/office/officeart/2008/layout/HalfCircleOrganizationChart"/>
    <dgm:cxn modelId="{7E6C2C8B-11AA-42AB-BB73-390F85C1A396}" type="presParOf" srcId="{DFF21E30-A144-4384-AEA0-20155F994045}" destId="{2806C495-D7A2-415C-9483-CF1342BC9D5B}" srcOrd="0" destOrd="0" presId="urn:microsoft.com/office/officeart/2008/layout/HalfCircleOrganizationChart"/>
    <dgm:cxn modelId="{35678A71-24D3-4893-A208-87B342418A95}" type="presParOf" srcId="{2806C495-D7A2-415C-9483-CF1342BC9D5B}" destId="{5E3B2BB6-E855-4CE4-B2FA-2DEA3EDC9BA4}" srcOrd="0" destOrd="0" presId="urn:microsoft.com/office/officeart/2008/layout/HalfCircleOrganizationChart"/>
    <dgm:cxn modelId="{A7B9A9A6-F76E-43FA-BF05-45FB766EE3E5}" type="presParOf" srcId="{2806C495-D7A2-415C-9483-CF1342BC9D5B}" destId="{7BEB0321-54F4-4A6C-A862-E368A43E8818}" srcOrd="1" destOrd="0" presId="urn:microsoft.com/office/officeart/2008/layout/HalfCircleOrganizationChart"/>
    <dgm:cxn modelId="{5D54A622-A188-49DB-87A3-F2098B9AF393}" type="presParOf" srcId="{2806C495-D7A2-415C-9483-CF1342BC9D5B}" destId="{AA5637F0-C848-4581-893C-A20425B96519}" srcOrd="2" destOrd="0" presId="urn:microsoft.com/office/officeart/2008/layout/HalfCircleOrganizationChart"/>
    <dgm:cxn modelId="{9F6CDD5B-62B4-4AC7-8290-AFC686D43D49}" type="presParOf" srcId="{2806C495-D7A2-415C-9483-CF1342BC9D5B}" destId="{74B87B89-4E4D-42F1-AC98-0C5D1605AA2A}" srcOrd="3" destOrd="0" presId="urn:microsoft.com/office/officeart/2008/layout/HalfCircleOrganizationChart"/>
    <dgm:cxn modelId="{7F17553D-6250-4D78-895B-3BFE5FA18CE8}" type="presParOf" srcId="{DFF21E30-A144-4384-AEA0-20155F994045}" destId="{00369233-8F0D-470A-ACF3-984C863D0B13}" srcOrd="1" destOrd="0" presId="urn:microsoft.com/office/officeart/2008/layout/HalfCircleOrganizationChart"/>
    <dgm:cxn modelId="{026756A0-6685-412B-8C71-AAB673955900}" type="presParOf" srcId="{DFF21E30-A144-4384-AEA0-20155F994045}" destId="{5CB8175E-0B8C-4203-91A6-243C198258A5}" srcOrd="2" destOrd="0" presId="urn:microsoft.com/office/officeart/2008/layout/HalfCircleOrganizationChart"/>
    <dgm:cxn modelId="{166506EC-E333-4C12-B5C3-EE429C407164}" type="presParOf" srcId="{0457DE06-A6D9-4177-A299-C1A66774E902}" destId="{03103DEB-88EC-4A06-9EE6-FA31806AA0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2C32F-92A1-43EE-9BCE-A2D50D7F00C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DE6539-8003-4FCB-B49C-2981A699DA5C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Відділ освіти</a:t>
          </a:r>
          <a:r>
            <a:rPr lang="uk-UA" sz="1200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 </a:t>
          </a:r>
        </a:p>
        <a:p>
          <a:r>
            <a:rPr lang="uk-UA" sz="1400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(юридична особа)</a:t>
          </a:r>
          <a:endParaRPr lang="ru-RU" sz="1400" b="1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FE230619-F6E1-42A0-9881-48F1FDC796CE}" type="parTrans" cxnId="{28349851-4F28-4F27-8FF3-09D8D77E9616}">
      <dgm:prSet/>
      <dgm:spPr/>
      <dgm:t>
        <a:bodyPr/>
        <a:lstStyle/>
        <a:p>
          <a:endParaRPr lang="ru-RU"/>
        </a:p>
      </dgm:t>
    </dgm:pt>
    <dgm:pt modelId="{39AD4CD9-3EA3-42FB-A9B2-BF58618A759B}" type="sibTrans" cxnId="{28349851-4F28-4F27-8FF3-09D8D77E9616}">
      <dgm:prSet/>
      <dgm:spPr/>
      <dgm:t>
        <a:bodyPr/>
        <a:lstStyle/>
        <a:p>
          <a:endParaRPr lang="ru-RU"/>
        </a:p>
      </dgm:t>
    </dgm:pt>
    <dgm:pt modelId="{FADAAD2B-F048-45F0-B4A0-D68AA3EE7421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2018</a:t>
          </a:r>
          <a:endParaRPr lang="ru-RU" b="1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7CFA195C-DF2B-460F-BE00-2FFB977478C6}" type="parTrans" cxnId="{4D838B42-7860-4AE7-99E8-996AAA59DFA4}">
      <dgm:prSet/>
      <dgm:spPr/>
      <dgm:t>
        <a:bodyPr/>
        <a:lstStyle/>
        <a:p>
          <a:endParaRPr lang="ru-RU"/>
        </a:p>
      </dgm:t>
    </dgm:pt>
    <dgm:pt modelId="{0AA8D0AE-BECD-4530-BC79-699E4D1402B9}" type="sibTrans" cxnId="{4D838B42-7860-4AE7-99E8-996AAA59DFA4}">
      <dgm:prSet/>
      <dgm:spPr/>
      <dgm:t>
        <a:bodyPr/>
        <a:lstStyle/>
        <a:p>
          <a:endParaRPr lang="ru-RU"/>
        </a:p>
      </dgm:t>
    </dgm:pt>
    <dgm:pt modelId="{08192AA8-3EA9-477D-9983-51B4433F2CC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2019</a:t>
          </a:r>
          <a:endParaRPr lang="ru-RU" b="1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D1384858-54E2-4324-A02B-9D48A340DBC8}" type="parTrans" cxnId="{41CCC349-87D1-4A1C-9B62-827FBC43C39F}">
      <dgm:prSet/>
      <dgm:spPr/>
      <dgm:t>
        <a:bodyPr/>
        <a:lstStyle/>
        <a:p>
          <a:endParaRPr lang="ru-RU"/>
        </a:p>
      </dgm:t>
    </dgm:pt>
    <dgm:pt modelId="{4301A43A-2803-4D7B-B721-CA56678896E9}" type="sibTrans" cxnId="{41CCC349-87D1-4A1C-9B62-827FBC43C39F}">
      <dgm:prSet/>
      <dgm:spPr/>
      <dgm:t>
        <a:bodyPr/>
        <a:lstStyle/>
        <a:p>
          <a:endParaRPr lang="ru-RU"/>
        </a:p>
      </dgm:t>
    </dgm:pt>
    <dgm:pt modelId="{581F9256-D822-4FA2-B4EB-37B1695F0E4C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2020</a:t>
          </a:r>
          <a:endParaRPr lang="ru-RU" b="1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24E554EB-CFA3-4E44-8C2F-964078898869}" type="sibTrans" cxnId="{4C65F73D-0B5A-4284-B2DE-990E23EBEF17}">
      <dgm:prSet/>
      <dgm:spPr/>
      <dgm:t>
        <a:bodyPr/>
        <a:lstStyle/>
        <a:p>
          <a:endParaRPr lang="ru-RU"/>
        </a:p>
      </dgm:t>
    </dgm:pt>
    <dgm:pt modelId="{9F24C4C6-9381-4D06-ABA1-DD0C2C6C6B96}" type="parTrans" cxnId="{4C65F73D-0B5A-4284-B2DE-990E23EBEF17}">
      <dgm:prSet/>
      <dgm:spPr/>
      <dgm:t>
        <a:bodyPr/>
        <a:lstStyle/>
        <a:p>
          <a:endParaRPr lang="ru-RU"/>
        </a:p>
      </dgm:t>
    </dgm:pt>
    <dgm:pt modelId="{74B9F23F-C206-4994-B776-A40B2292F197}" type="pres">
      <dgm:prSet presAssocID="{F342C32F-92A1-43EE-9BCE-A2D50D7F00C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457DE06-A6D9-4177-A299-C1A66774E902}" type="pres">
      <dgm:prSet presAssocID="{ECDE6539-8003-4FCB-B49C-2981A699DA5C}" presName="hierRoot1" presStyleCnt="0">
        <dgm:presLayoutVars>
          <dgm:hierBranch val="init"/>
        </dgm:presLayoutVars>
      </dgm:prSet>
      <dgm:spPr/>
    </dgm:pt>
    <dgm:pt modelId="{33EB6CEF-03E3-4632-A190-3A052A7FC54C}" type="pres">
      <dgm:prSet presAssocID="{ECDE6539-8003-4FCB-B49C-2981A699DA5C}" presName="rootComposite1" presStyleCnt="0"/>
      <dgm:spPr/>
    </dgm:pt>
    <dgm:pt modelId="{48BD411E-D89B-4C68-A338-8942F78F1946}" type="pres">
      <dgm:prSet presAssocID="{ECDE6539-8003-4FCB-B49C-2981A699DA5C}" presName="rootText1" presStyleLbl="alignAcc1" presStyleIdx="0" presStyleCnt="0" custScaleX="258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826AA-3038-49F1-A6B8-50D1FC77327D}" type="pres">
      <dgm:prSet presAssocID="{ECDE6539-8003-4FCB-B49C-2981A699DA5C}" presName="topArc1" presStyleLbl="parChTrans1D1" presStyleIdx="0" presStyleCnt="8"/>
      <dgm:spPr/>
    </dgm:pt>
    <dgm:pt modelId="{624AF017-A9E9-452C-9135-C4136CCE260D}" type="pres">
      <dgm:prSet presAssocID="{ECDE6539-8003-4FCB-B49C-2981A699DA5C}" presName="bottomArc1" presStyleLbl="parChTrans1D1" presStyleIdx="1" presStyleCnt="8"/>
      <dgm:spPr/>
    </dgm:pt>
    <dgm:pt modelId="{6D6C986A-2F82-44BF-9E37-B1DF0993F056}" type="pres">
      <dgm:prSet presAssocID="{ECDE6539-8003-4FCB-B49C-2981A699DA5C}" presName="topConnNode1" presStyleLbl="node1" presStyleIdx="0" presStyleCnt="0"/>
      <dgm:spPr/>
      <dgm:t>
        <a:bodyPr/>
        <a:lstStyle/>
        <a:p>
          <a:endParaRPr lang="uk-UA"/>
        </a:p>
      </dgm:t>
    </dgm:pt>
    <dgm:pt modelId="{5524E0E4-FB3B-4EC4-905F-9A6D51FB4466}" type="pres">
      <dgm:prSet presAssocID="{ECDE6539-8003-4FCB-B49C-2981A699DA5C}" presName="hierChild2" presStyleCnt="0"/>
      <dgm:spPr/>
    </dgm:pt>
    <dgm:pt modelId="{65AF69F1-857E-45CA-8AAF-F2A2007A2472}" type="pres">
      <dgm:prSet presAssocID="{7CFA195C-DF2B-460F-BE00-2FFB977478C6}" presName="Name28" presStyleLbl="parChTrans1D2" presStyleIdx="0" presStyleCnt="3"/>
      <dgm:spPr/>
      <dgm:t>
        <a:bodyPr/>
        <a:lstStyle/>
        <a:p>
          <a:endParaRPr lang="uk-UA"/>
        </a:p>
      </dgm:t>
    </dgm:pt>
    <dgm:pt modelId="{0C7A7B82-2714-4187-89FC-7E1BB4BDB0D4}" type="pres">
      <dgm:prSet presAssocID="{FADAAD2B-F048-45F0-B4A0-D68AA3EE7421}" presName="hierRoot2" presStyleCnt="0">
        <dgm:presLayoutVars>
          <dgm:hierBranch val="init"/>
        </dgm:presLayoutVars>
      </dgm:prSet>
      <dgm:spPr/>
    </dgm:pt>
    <dgm:pt modelId="{A8B79768-6E77-4694-B045-6AB03737B622}" type="pres">
      <dgm:prSet presAssocID="{FADAAD2B-F048-45F0-B4A0-D68AA3EE7421}" presName="rootComposite2" presStyleCnt="0"/>
      <dgm:spPr/>
    </dgm:pt>
    <dgm:pt modelId="{C570E5D3-C466-4372-BAFA-C2894782B3B2}" type="pres">
      <dgm:prSet presAssocID="{FADAAD2B-F048-45F0-B4A0-D68AA3EE742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7EA948-F72E-4AB3-B8F7-0E9AFA744443}" type="pres">
      <dgm:prSet presAssocID="{FADAAD2B-F048-45F0-B4A0-D68AA3EE7421}" presName="topArc2" presStyleLbl="parChTrans1D1" presStyleIdx="2" presStyleCnt="8"/>
      <dgm:spPr/>
    </dgm:pt>
    <dgm:pt modelId="{DE57C7B6-F70C-428B-9055-7E8817AE2F8A}" type="pres">
      <dgm:prSet presAssocID="{FADAAD2B-F048-45F0-B4A0-D68AA3EE7421}" presName="bottomArc2" presStyleLbl="parChTrans1D1" presStyleIdx="3" presStyleCnt="8"/>
      <dgm:spPr/>
    </dgm:pt>
    <dgm:pt modelId="{9D5AF36E-8F00-4A53-8995-113E16357457}" type="pres">
      <dgm:prSet presAssocID="{FADAAD2B-F048-45F0-B4A0-D68AA3EE7421}" presName="topConnNode2" presStyleLbl="node2" presStyleIdx="0" presStyleCnt="0"/>
      <dgm:spPr/>
      <dgm:t>
        <a:bodyPr/>
        <a:lstStyle/>
        <a:p>
          <a:endParaRPr lang="uk-UA"/>
        </a:p>
      </dgm:t>
    </dgm:pt>
    <dgm:pt modelId="{A09E6ABB-DE0C-4692-94C9-883015C5130F}" type="pres">
      <dgm:prSet presAssocID="{FADAAD2B-F048-45F0-B4A0-D68AA3EE7421}" presName="hierChild4" presStyleCnt="0"/>
      <dgm:spPr/>
    </dgm:pt>
    <dgm:pt modelId="{C027E18E-96D1-4381-8066-D75F42B568F2}" type="pres">
      <dgm:prSet presAssocID="{FADAAD2B-F048-45F0-B4A0-D68AA3EE7421}" presName="hierChild5" presStyleCnt="0"/>
      <dgm:spPr/>
    </dgm:pt>
    <dgm:pt modelId="{D93C25C1-5779-487D-A70A-DDCD118820C6}" type="pres">
      <dgm:prSet presAssocID="{D1384858-54E2-4324-A02B-9D48A340DBC8}" presName="Name28" presStyleLbl="parChTrans1D2" presStyleIdx="1" presStyleCnt="3"/>
      <dgm:spPr/>
      <dgm:t>
        <a:bodyPr/>
        <a:lstStyle/>
        <a:p>
          <a:endParaRPr lang="uk-UA"/>
        </a:p>
      </dgm:t>
    </dgm:pt>
    <dgm:pt modelId="{DFF21E30-A144-4384-AEA0-20155F994045}" type="pres">
      <dgm:prSet presAssocID="{08192AA8-3EA9-477D-9983-51B4433F2CCE}" presName="hierRoot2" presStyleCnt="0">
        <dgm:presLayoutVars>
          <dgm:hierBranch val="init"/>
        </dgm:presLayoutVars>
      </dgm:prSet>
      <dgm:spPr/>
    </dgm:pt>
    <dgm:pt modelId="{2806C495-D7A2-415C-9483-CF1342BC9D5B}" type="pres">
      <dgm:prSet presAssocID="{08192AA8-3EA9-477D-9983-51B4433F2CCE}" presName="rootComposite2" presStyleCnt="0"/>
      <dgm:spPr/>
    </dgm:pt>
    <dgm:pt modelId="{5E3B2BB6-E855-4CE4-B2FA-2DEA3EDC9BA4}" type="pres">
      <dgm:prSet presAssocID="{08192AA8-3EA9-477D-9983-51B4433F2CC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EB0321-54F4-4A6C-A862-E368A43E8818}" type="pres">
      <dgm:prSet presAssocID="{08192AA8-3EA9-477D-9983-51B4433F2CCE}" presName="topArc2" presStyleLbl="parChTrans1D1" presStyleIdx="4" presStyleCnt="8"/>
      <dgm:spPr/>
    </dgm:pt>
    <dgm:pt modelId="{AA5637F0-C848-4581-893C-A20425B96519}" type="pres">
      <dgm:prSet presAssocID="{08192AA8-3EA9-477D-9983-51B4433F2CCE}" presName="bottomArc2" presStyleLbl="parChTrans1D1" presStyleIdx="5" presStyleCnt="8"/>
      <dgm:spPr/>
    </dgm:pt>
    <dgm:pt modelId="{74B87B89-4E4D-42F1-AC98-0C5D1605AA2A}" type="pres">
      <dgm:prSet presAssocID="{08192AA8-3EA9-477D-9983-51B4433F2CCE}" presName="topConnNode2" presStyleLbl="node2" presStyleIdx="0" presStyleCnt="0"/>
      <dgm:spPr/>
      <dgm:t>
        <a:bodyPr/>
        <a:lstStyle/>
        <a:p>
          <a:endParaRPr lang="uk-UA"/>
        </a:p>
      </dgm:t>
    </dgm:pt>
    <dgm:pt modelId="{00369233-8F0D-470A-ACF3-984C863D0B13}" type="pres">
      <dgm:prSet presAssocID="{08192AA8-3EA9-477D-9983-51B4433F2CCE}" presName="hierChild4" presStyleCnt="0"/>
      <dgm:spPr/>
    </dgm:pt>
    <dgm:pt modelId="{5CB8175E-0B8C-4203-91A6-243C198258A5}" type="pres">
      <dgm:prSet presAssocID="{08192AA8-3EA9-477D-9983-51B4433F2CCE}" presName="hierChild5" presStyleCnt="0"/>
      <dgm:spPr/>
    </dgm:pt>
    <dgm:pt modelId="{1776D927-19B8-4F34-A587-183D3C0A48D8}" type="pres">
      <dgm:prSet presAssocID="{9F24C4C6-9381-4D06-ABA1-DD0C2C6C6B96}" presName="Name28" presStyleLbl="parChTrans1D2" presStyleIdx="2" presStyleCnt="3"/>
      <dgm:spPr/>
      <dgm:t>
        <a:bodyPr/>
        <a:lstStyle/>
        <a:p>
          <a:endParaRPr lang="uk-UA"/>
        </a:p>
      </dgm:t>
    </dgm:pt>
    <dgm:pt modelId="{193383BE-467B-4716-BCEB-E9DF41DA9A2A}" type="pres">
      <dgm:prSet presAssocID="{581F9256-D822-4FA2-B4EB-37B1695F0E4C}" presName="hierRoot2" presStyleCnt="0">
        <dgm:presLayoutVars>
          <dgm:hierBranch val="init"/>
        </dgm:presLayoutVars>
      </dgm:prSet>
      <dgm:spPr/>
    </dgm:pt>
    <dgm:pt modelId="{2E2D9EE2-6B2D-4039-8BE3-21FB1DE2B3D3}" type="pres">
      <dgm:prSet presAssocID="{581F9256-D822-4FA2-B4EB-37B1695F0E4C}" presName="rootComposite2" presStyleCnt="0"/>
      <dgm:spPr/>
    </dgm:pt>
    <dgm:pt modelId="{021B14D0-2984-4E1A-91E0-7E266792ED2C}" type="pres">
      <dgm:prSet presAssocID="{581F9256-D822-4FA2-B4EB-37B1695F0E4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579E2-ACA8-46A7-BE7D-CCFADB9EDDB2}" type="pres">
      <dgm:prSet presAssocID="{581F9256-D822-4FA2-B4EB-37B1695F0E4C}" presName="topArc2" presStyleLbl="parChTrans1D1" presStyleIdx="6" presStyleCnt="8"/>
      <dgm:spPr/>
    </dgm:pt>
    <dgm:pt modelId="{DE77E503-8B9B-48DA-B70A-BEF53BA4BE9C}" type="pres">
      <dgm:prSet presAssocID="{581F9256-D822-4FA2-B4EB-37B1695F0E4C}" presName="bottomArc2" presStyleLbl="parChTrans1D1" presStyleIdx="7" presStyleCnt="8"/>
      <dgm:spPr/>
    </dgm:pt>
    <dgm:pt modelId="{AA9D7021-F824-4028-BCC7-86D2489D459E}" type="pres">
      <dgm:prSet presAssocID="{581F9256-D822-4FA2-B4EB-37B1695F0E4C}" presName="topConnNode2" presStyleLbl="node2" presStyleIdx="0" presStyleCnt="0"/>
      <dgm:spPr/>
      <dgm:t>
        <a:bodyPr/>
        <a:lstStyle/>
        <a:p>
          <a:endParaRPr lang="uk-UA"/>
        </a:p>
      </dgm:t>
    </dgm:pt>
    <dgm:pt modelId="{FE806E97-609A-4D20-8912-A31C498A6C50}" type="pres">
      <dgm:prSet presAssocID="{581F9256-D822-4FA2-B4EB-37B1695F0E4C}" presName="hierChild4" presStyleCnt="0"/>
      <dgm:spPr/>
    </dgm:pt>
    <dgm:pt modelId="{A7FD417E-EC03-41DD-A550-78F74CF052B8}" type="pres">
      <dgm:prSet presAssocID="{581F9256-D822-4FA2-B4EB-37B1695F0E4C}" presName="hierChild5" presStyleCnt="0"/>
      <dgm:spPr/>
    </dgm:pt>
    <dgm:pt modelId="{03103DEB-88EC-4A06-9EE6-FA31806AA085}" type="pres">
      <dgm:prSet presAssocID="{ECDE6539-8003-4FCB-B49C-2981A699DA5C}" presName="hierChild3" presStyleCnt="0"/>
      <dgm:spPr/>
    </dgm:pt>
  </dgm:ptLst>
  <dgm:cxnLst>
    <dgm:cxn modelId="{AE480F12-B1C3-4955-A91E-8E8226787D92}" type="presOf" srcId="{FADAAD2B-F048-45F0-B4A0-D68AA3EE7421}" destId="{C570E5D3-C466-4372-BAFA-C2894782B3B2}" srcOrd="0" destOrd="0" presId="urn:microsoft.com/office/officeart/2008/layout/HalfCircleOrganizationChart"/>
    <dgm:cxn modelId="{2C909861-3E82-4444-9839-711419826E57}" type="presOf" srcId="{FADAAD2B-F048-45F0-B4A0-D68AA3EE7421}" destId="{9D5AF36E-8F00-4A53-8995-113E16357457}" srcOrd="1" destOrd="0" presId="urn:microsoft.com/office/officeart/2008/layout/HalfCircleOrganizationChart"/>
    <dgm:cxn modelId="{28349851-4F28-4F27-8FF3-09D8D77E9616}" srcId="{F342C32F-92A1-43EE-9BCE-A2D50D7F00C6}" destId="{ECDE6539-8003-4FCB-B49C-2981A699DA5C}" srcOrd="0" destOrd="0" parTransId="{FE230619-F6E1-42A0-9881-48F1FDC796CE}" sibTransId="{39AD4CD9-3EA3-42FB-A9B2-BF58618A759B}"/>
    <dgm:cxn modelId="{CD7A8E43-86D8-469A-A323-A5FF805FEDD3}" type="presOf" srcId="{581F9256-D822-4FA2-B4EB-37B1695F0E4C}" destId="{AA9D7021-F824-4028-BCC7-86D2489D459E}" srcOrd="1" destOrd="0" presId="urn:microsoft.com/office/officeart/2008/layout/HalfCircleOrganizationChart"/>
    <dgm:cxn modelId="{4F2C6AD2-F2CF-4F8B-8F3D-C52C1B241DAE}" type="presOf" srcId="{D1384858-54E2-4324-A02B-9D48A340DBC8}" destId="{D93C25C1-5779-487D-A70A-DDCD118820C6}" srcOrd="0" destOrd="0" presId="urn:microsoft.com/office/officeart/2008/layout/HalfCircleOrganizationChart"/>
    <dgm:cxn modelId="{4C65F73D-0B5A-4284-B2DE-990E23EBEF17}" srcId="{ECDE6539-8003-4FCB-B49C-2981A699DA5C}" destId="{581F9256-D822-4FA2-B4EB-37B1695F0E4C}" srcOrd="2" destOrd="0" parTransId="{9F24C4C6-9381-4D06-ABA1-DD0C2C6C6B96}" sibTransId="{24E554EB-CFA3-4E44-8C2F-964078898869}"/>
    <dgm:cxn modelId="{4D838B42-7860-4AE7-99E8-996AAA59DFA4}" srcId="{ECDE6539-8003-4FCB-B49C-2981A699DA5C}" destId="{FADAAD2B-F048-45F0-B4A0-D68AA3EE7421}" srcOrd="0" destOrd="0" parTransId="{7CFA195C-DF2B-460F-BE00-2FFB977478C6}" sibTransId="{0AA8D0AE-BECD-4530-BC79-699E4D1402B9}"/>
    <dgm:cxn modelId="{9491EA88-817C-4F34-A9E4-3F4666AC9A04}" type="presOf" srcId="{ECDE6539-8003-4FCB-B49C-2981A699DA5C}" destId="{48BD411E-D89B-4C68-A338-8942F78F1946}" srcOrd="0" destOrd="0" presId="urn:microsoft.com/office/officeart/2008/layout/HalfCircleOrganizationChart"/>
    <dgm:cxn modelId="{1F103C70-E4CE-4007-8557-6DF205790DD4}" type="presOf" srcId="{08192AA8-3EA9-477D-9983-51B4433F2CCE}" destId="{5E3B2BB6-E855-4CE4-B2FA-2DEA3EDC9BA4}" srcOrd="0" destOrd="0" presId="urn:microsoft.com/office/officeart/2008/layout/HalfCircleOrganizationChart"/>
    <dgm:cxn modelId="{80F3B877-DCE0-44EA-917C-B6588DA673E5}" type="presOf" srcId="{ECDE6539-8003-4FCB-B49C-2981A699DA5C}" destId="{6D6C986A-2F82-44BF-9E37-B1DF0993F056}" srcOrd="1" destOrd="0" presId="urn:microsoft.com/office/officeart/2008/layout/HalfCircleOrganizationChart"/>
    <dgm:cxn modelId="{41CCC349-87D1-4A1C-9B62-827FBC43C39F}" srcId="{ECDE6539-8003-4FCB-B49C-2981A699DA5C}" destId="{08192AA8-3EA9-477D-9983-51B4433F2CCE}" srcOrd="1" destOrd="0" parTransId="{D1384858-54E2-4324-A02B-9D48A340DBC8}" sibTransId="{4301A43A-2803-4D7B-B721-CA56678896E9}"/>
    <dgm:cxn modelId="{81C6F542-40B1-4ABC-9BA4-47EFBD668056}" type="presOf" srcId="{08192AA8-3EA9-477D-9983-51B4433F2CCE}" destId="{74B87B89-4E4D-42F1-AC98-0C5D1605AA2A}" srcOrd="1" destOrd="0" presId="urn:microsoft.com/office/officeart/2008/layout/HalfCircleOrganizationChart"/>
    <dgm:cxn modelId="{1A55A87A-575E-4644-B759-6F94A30B70E8}" type="presOf" srcId="{581F9256-D822-4FA2-B4EB-37B1695F0E4C}" destId="{021B14D0-2984-4E1A-91E0-7E266792ED2C}" srcOrd="0" destOrd="0" presId="urn:microsoft.com/office/officeart/2008/layout/HalfCircleOrganizationChart"/>
    <dgm:cxn modelId="{A42A4E0F-07E9-4793-AA3D-7F1120611BA3}" type="presOf" srcId="{F342C32F-92A1-43EE-9BCE-A2D50D7F00C6}" destId="{74B9F23F-C206-4994-B776-A40B2292F197}" srcOrd="0" destOrd="0" presId="urn:microsoft.com/office/officeart/2008/layout/HalfCircleOrganizationChart"/>
    <dgm:cxn modelId="{121DE2AB-5316-4B9B-9947-6E53BE5E5396}" type="presOf" srcId="{9F24C4C6-9381-4D06-ABA1-DD0C2C6C6B96}" destId="{1776D927-19B8-4F34-A587-183D3C0A48D8}" srcOrd="0" destOrd="0" presId="urn:microsoft.com/office/officeart/2008/layout/HalfCircleOrganizationChart"/>
    <dgm:cxn modelId="{A4BECEAE-8E3E-4FD4-88F7-AE539A23AF85}" type="presOf" srcId="{7CFA195C-DF2B-460F-BE00-2FFB977478C6}" destId="{65AF69F1-857E-45CA-8AAF-F2A2007A2472}" srcOrd="0" destOrd="0" presId="urn:microsoft.com/office/officeart/2008/layout/HalfCircleOrganizationChart"/>
    <dgm:cxn modelId="{783C8760-F657-4A7B-AAF5-AE2681D6D931}" type="presParOf" srcId="{74B9F23F-C206-4994-B776-A40B2292F197}" destId="{0457DE06-A6D9-4177-A299-C1A66774E902}" srcOrd="0" destOrd="0" presId="urn:microsoft.com/office/officeart/2008/layout/HalfCircleOrganizationChart"/>
    <dgm:cxn modelId="{2FA48072-D8C1-47DC-A291-73473A6F106A}" type="presParOf" srcId="{0457DE06-A6D9-4177-A299-C1A66774E902}" destId="{33EB6CEF-03E3-4632-A190-3A052A7FC54C}" srcOrd="0" destOrd="0" presId="urn:microsoft.com/office/officeart/2008/layout/HalfCircleOrganizationChart"/>
    <dgm:cxn modelId="{A2783D41-BFC2-4F30-A51B-76846AD47A87}" type="presParOf" srcId="{33EB6CEF-03E3-4632-A190-3A052A7FC54C}" destId="{48BD411E-D89B-4C68-A338-8942F78F1946}" srcOrd="0" destOrd="0" presId="urn:microsoft.com/office/officeart/2008/layout/HalfCircleOrganizationChart"/>
    <dgm:cxn modelId="{19063982-7A69-40C8-8EAA-70E8BBC7C824}" type="presParOf" srcId="{33EB6CEF-03E3-4632-A190-3A052A7FC54C}" destId="{F6A826AA-3038-49F1-A6B8-50D1FC77327D}" srcOrd="1" destOrd="0" presId="urn:microsoft.com/office/officeart/2008/layout/HalfCircleOrganizationChart"/>
    <dgm:cxn modelId="{513EA680-1D45-4E79-B6EC-AA46F5AFD94D}" type="presParOf" srcId="{33EB6CEF-03E3-4632-A190-3A052A7FC54C}" destId="{624AF017-A9E9-452C-9135-C4136CCE260D}" srcOrd="2" destOrd="0" presId="urn:microsoft.com/office/officeart/2008/layout/HalfCircleOrganizationChart"/>
    <dgm:cxn modelId="{BB628EB0-EEAF-4DC3-96C7-DA5046DD7508}" type="presParOf" srcId="{33EB6CEF-03E3-4632-A190-3A052A7FC54C}" destId="{6D6C986A-2F82-44BF-9E37-B1DF0993F056}" srcOrd="3" destOrd="0" presId="urn:microsoft.com/office/officeart/2008/layout/HalfCircleOrganizationChart"/>
    <dgm:cxn modelId="{1C4C2A75-F8AC-4AEB-A918-2199636E08F7}" type="presParOf" srcId="{0457DE06-A6D9-4177-A299-C1A66774E902}" destId="{5524E0E4-FB3B-4EC4-905F-9A6D51FB4466}" srcOrd="1" destOrd="0" presId="urn:microsoft.com/office/officeart/2008/layout/HalfCircleOrganizationChart"/>
    <dgm:cxn modelId="{40A29A0B-00CA-4C95-AD4B-C7B2CAE5E2C8}" type="presParOf" srcId="{5524E0E4-FB3B-4EC4-905F-9A6D51FB4466}" destId="{65AF69F1-857E-45CA-8AAF-F2A2007A2472}" srcOrd="0" destOrd="0" presId="urn:microsoft.com/office/officeart/2008/layout/HalfCircleOrganizationChart"/>
    <dgm:cxn modelId="{4A2B3AFA-6F46-4D39-9F8A-A9AA884F84DB}" type="presParOf" srcId="{5524E0E4-FB3B-4EC4-905F-9A6D51FB4466}" destId="{0C7A7B82-2714-4187-89FC-7E1BB4BDB0D4}" srcOrd="1" destOrd="0" presId="urn:microsoft.com/office/officeart/2008/layout/HalfCircleOrganizationChart"/>
    <dgm:cxn modelId="{97075EC2-1EAC-4FDD-9E0A-4AC617A452A6}" type="presParOf" srcId="{0C7A7B82-2714-4187-89FC-7E1BB4BDB0D4}" destId="{A8B79768-6E77-4694-B045-6AB03737B622}" srcOrd="0" destOrd="0" presId="urn:microsoft.com/office/officeart/2008/layout/HalfCircleOrganizationChart"/>
    <dgm:cxn modelId="{1229FF06-7165-4DA1-9368-7861160FE5F7}" type="presParOf" srcId="{A8B79768-6E77-4694-B045-6AB03737B622}" destId="{C570E5D3-C466-4372-BAFA-C2894782B3B2}" srcOrd="0" destOrd="0" presId="urn:microsoft.com/office/officeart/2008/layout/HalfCircleOrganizationChart"/>
    <dgm:cxn modelId="{A7F17C46-C7BB-4359-968C-43344EF3AD71}" type="presParOf" srcId="{A8B79768-6E77-4694-B045-6AB03737B622}" destId="{757EA948-F72E-4AB3-B8F7-0E9AFA744443}" srcOrd="1" destOrd="0" presId="urn:microsoft.com/office/officeart/2008/layout/HalfCircleOrganizationChart"/>
    <dgm:cxn modelId="{C657EF5F-870E-4A9D-AEC3-9189A2B7B5AF}" type="presParOf" srcId="{A8B79768-6E77-4694-B045-6AB03737B622}" destId="{DE57C7B6-F70C-428B-9055-7E8817AE2F8A}" srcOrd="2" destOrd="0" presId="urn:microsoft.com/office/officeart/2008/layout/HalfCircleOrganizationChart"/>
    <dgm:cxn modelId="{47CDD803-45A8-4747-93E0-C5F97A06EBF9}" type="presParOf" srcId="{A8B79768-6E77-4694-B045-6AB03737B622}" destId="{9D5AF36E-8F00-4A53-8995-113E16357457}" srcOrd="3" destOrd="0" presId="urn:microsoft.com/office/officeart/2008/layout/HalfCircleOrganizationChart"/>
    <dgm:cxn modelId="{9C113D47-2F47-47E8-A65B-F6301EB2B2E7}" type="presParOf" srcId="{0C7A7B82-2714-4187-89FC-7E1BB4BDB0D4}" destId="{A09E6ABB-DE0C-4692-94C9-883015C5130F}" srcOrd="1" destOrd="0" presId="urn:microsoft.com/office/officeart/2008/layout/HalfCircleOrganizationChart"/>
    <dgm:cxn modelId="{613C2ACD-687F-42E6-818F-056BB4A5F919}" type="presParOf" srcId="{0C7A7B82-2714-4187-89FC-7E1BB4BDB0D4}" destId="{C027E18E-96D1-4381-8066-D75F42B568F2}" srcOrd="2" destOrd="0" presId="urn:microsoft.com/office/officeart/2008/layout/HalfCircleOrganizationChart"/>
    <dgm:cxn modelId="{DC238BC9-F3A2-4BBF-B6E5-EB8BEB976946}" type="presParOf" srcId="{5524E0E4-FB3B-4EC4-905F-9A6D51FB4466}" destId="{D93C25C1-5779-487D-A70A-DDCD118820C6}" srcOrd="2" destOrd="0" presId="urn:microsoft.com/office/officeart/2008/layout/HalfCircleOrganizationChart"/>
    <dgm:cxn modelId="{61D48815-1917-4734-A85E-5272CA2F68BF}" type="presParOf" srcId="{5524E0E4-FB3B-4EC4-905F-9A6D51FB4466}" destId="{DFF21E30-A144-4384-AEA0-20155F994045}" srcOrd="3" destOrd="0" presId="urn:microsoft.com/office/officeart/2008/layout/HalfCircleOrganizationChart"/>
    <dgm:cxn modelId="{C8AE2EB2-812F-4875-9B3B-1C29B71EE8A4}" type="presParOf" srcId="{DFF21E30-A144-4384-AEA0-20155F994045}" destId="{2806C495-D7A2-415C-9483-CF1342BC9D5B}" srcOrd="0" destOrd="0" presId="urn:microsoft.com/office/officeart/2008/layout/HalfCircleOrganizationChart"/>
    <dgm:cxn modelId="{ADBB54BD-5A8B-4B84-944D-C6DFFA0D21D0}" type="presParOf" srcId="{2806C495-D7A2-415C-9483-CF1342BC9D5B}" destId="{5E3B2BB6-E855-4CE4-B2FA-2DEA3EDC9BA4}" srcOrd="0" destOrd="0" presId="urn:microsoft.com/office/officeart/2008/layout/HalfCircleOrganizationChart"/>
    <dgm:cxn modelId="{11386AD8-19B2-4254-AE4D-6ED913BA3523}" type="presParOf" srcId="{2806C495-D7A2-415C-9483-CF1342BC9D5B}" destId="{7BEB0321-54F4-4A6C-A862-E368A43E8818}" srcOrd="1" destOrd="0" presId="urn:microsoft.com/office/officeart/2008/layout/HalfCircleOrganizationChart"/>
    <dgm:cxn modelId="{3D31EE5A-A5A6-43EE-A1DD-42FB1D5FC15E}" type="presParOf" srcId="{2806C495-D7A2-415C-9483-CF1342BC9D5B}" destId="{AA5637F0-C848-4581-893C-A20425B96519}" srcOrd="2" destOrd="0" presId="urn:microsoft.com/office/officeart/2008/layout/HalfCircleOrganizationChart"/>
    <dgm:cxn modelId="{8F9B71E7-5A4C-4DBD-AEE3-BD1503165462}" type="presParOf" srcId="{2806C495-D7A2-415C-9483-CF1342BC9D5B}" destId="{74B87B89-4E4D-42F1-AC98-0C5D1605AA2A}" srcOrd="3" destOrd="0" presId="urn:microsoft.com/office/officeart/2008/layout/HalfCircleOrganizationChart"/>
    <dgm:cxn modelId="{040E7CFF-9A14-429D-B9F3-BE70A973CC4D}" type="presParOf" srcId="{DFF21E30-A144-4384-AEA0-20155F994045}" destId="{00369233-8F0D-470A-ACF3-984C863D0B13}" srcOrd="1" destOrd="0" presId="urn:microsoft.com/office/officeart/2008/layout/HalfCircleOrganizationChart"/>
    <dgm:cxn modelId="{CB3480E4-914F-48DF-A591-489A362BF61C}" type="presParOf" srcId="{DFF21E30-A144-4384-AEA0-20155F994045}" destId="{5CB8175E-0B8C-4203-91A6-243C198258A5}" srcOrd="2" destOrd="0" presId="urn:microsoft.com/office/officeart/2008/layout/HalfCircleOrganizationChart"/>
    <dgm:cxn modelId="{C4AFEF4A-68C2-427C-9B75-D0142B89E018}" type="presParOf" srcId="{5524E0E4-FB3B-4EC4-905F-9A6D51FB4466}" destId="{1776D927-19B8-4F34-A587-183D3C0A48D8}" srcOrd="4" destOrd="0" presId="urn:microsoft.com/office/officeart/2008/layout/HalfCircleOrganizationChart"/>
    <dgm:cxn modelId="{FF7495F3-E1B4-4783-B09E-4C7CFF1223C6}" type="presParOf" srcId="{5524E0E4-FB3B-4EC4-905F-9A6D51FB4466}" destId="{193383BE-467B-4716-BCEB-E9DF41DA9A2A}" srcOrd="5" destOrd="0" presId="urn:microsoft.com/office/officeart/2008/layout/HalfCircleOrganizationChart"/>
    <dgm:cxn modelId="{59DAF662-8C29-4E92-8072-E1E292D5E75B}" type="presParOf" srcId="{193383BE-467B-4716-BCEB-E9DF41DA9A2A}" destId="{2E2D9EE2-6B2D-4039-8BE3-21FB1DE2B3D3}" srcOrd="0" destOrd="0" presId="urn:microsoft.com/office/officeart/2008/layout/HalfCircleOrganizationChart"/>
    <dgm:cxn modelId="{E51A771E-0B87-43E7-910A-C43F66CDDB0F}" type="presParOf" srcId="{2E2D9EE2-6B2D-4039-8BE3-21FB1DE2B3D3}" destId="{021B14D0-2984-4E1A-91E0-7E266792ED2C}" srcOrd="0" destOrd="0" presId="urn:microsoft.com/office/officeart/2008/layout/HalfCircleOrganizationChart"/>
    <dgm:cxn modelId="{49DABFF8-518F-4E5D-9A41-2440AAF8FBEB}" type="presParOf" srcId="{2E2D9EE2-6B2D-4039-8BE3-21FB1DE2B3D3}" destId="{823579E2-ACA8-46A7-BE7D-CCFADB9EDDB2}" srcOrd="1" destOrd="0" presId="urn:microsoft.com/office/officeart/2008/layout/HalfCircleOrganizationChart"/>
    <dgm:cxn modelId="{E0979D1E-DE3B-49C3-876D-17B2C1AB9B19}" type="presParOf" srcId="{2E2D9EE2-6B2D-4039-8BE3-21FB1DE2B3D3}" destId="{DE77E503-8B9B-48DA-B70A-BEF53BA4BE9C}" srcOrd="2" destOrd="0" presId="urn:microsoft.com/office/officeart/2008/layout/HalfCircleOrganizationChart"/>
    <dgm:cxn modelId="{1BC399D9-1A94-4F97-B9A8-7B713CDCDCAC}" type="presParOf" srcId="{2E2D9EE2-6B2D-4039-8BE3-21FB1DE2B3D3}" destId="{AA9D7021-F824-4028-BCC7-86D2489D459E}" srcOrd="3" destOrd="0" presId="urn:microsoft.com/office/officeart/2008/layout/HalfCircleOrganizationChart"/>
    <dgm:cxn modelId="{6387395F-5FD6-48F3-921F-782C47E428E7}" type="presParOf" srcId="{193383BE-467B-4716-BCEB-E9DF41DA9A2A}" destId="{FE806E97-609A-4D20-8912-A31C498A6C50}" srcOrd="1" destOrd="0" presId="urn:microsoft.com/office/officeart/2008/layout/HalfCircleOrganizationChart"/>
    <dgm:cxn modelId="{FED3D496-B16D-486D-9E8A-D751340C8F22}" type="presParOf" srcId="{193383BE-467B-4716-BCEB-E9DF41DA9A2A}" destId="{A7FD417E-EC03-41DD-A550-78F74CF052B8}" srcOrd="2" destOrd="0" presId="urn:microsoft.com/office/officeart/2008/layout/HalfCircleOrganizationChart"/>
    <dgm:cxn modelId="{77B65343-4E10-4B0F-BCFF-8CD24B19ED64}" type="presParOf" srcId="{0457DE06-A6D9-4177-A299-C1A66774E902}" destId="{03103DEB-88EC-4A06-9EE6-FA31806AA0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C25C1-5779-487D-A70A-DDCD118820C6}">
      <dsp:nvSpPr>
        <dsp:cNvPr id="0" name=""/>
        <dsp:cNvSpPr/>
      </dsp:nvSpPr>
      <dsp:spPr>
        <a:xfrm>
          <a:off x="3077116" y="1036999"/>
          <a:ext cx="1029144" cy="30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85"/>
              </a:lnTo>
              <a:lnTo>
                <a:pt x="1029144" y="128185"/>
              </a:lnTo>
              <a:lnTo>
                <a:pt x="1029144" y="307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9F1-857E-45CA-8AAF-F2A2007A2472}">
      <dsp:nvSpPr>
        <dsp:cNvPr id="0" name=""/>
        <dsp:cNvSpPr/>
      </dsp:nvSpPr>
      <dsp:spPr>
        <a:xfrm>
          <a:off x="2044102" y="1036999"/>
          <a:ext cx="1033014" cy="307132"/>
        </a:xfrm>
        <a:custGeom>
          <a:avLst/>
          <a:gdLst/>
          <a:ahLst/>
          <a:cxnLst/>
          <a:rect l="0" t="0" r="0" b="0"/>
          <a:pathLst>
            <a:path>
              <a:moveTo>
                <a:pt x="1033014" y="0"/>
              </a:moveTo>
              <a:lnTo>
                <a:pt x="1033014" y="128185"/>
              </a:lnTo>
              <a:lnTo>
                <a:pt x="0" y="128185"/>
              </a:lnTo>
              <a:lnTo>
                <a:pt x="0" y="307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826AA-3038-49F1-A6B8-50D1FC77327D}">
      <dsp:nvSpPr>
        <dsp:cNvPr id="0" name=""/>
        <dsp:cNvSpPr/>
      </dsp:nvSpPr>
      <dsp:spPr>
        <a:xfrm>
          <a:off x="1540493" y="184867"/>
          <a:ext cx="3073247" cy="85213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AF017-A9E9-452C-9135-C4136CCE260D}">
      <dsp:nvSpPr>
        <dsp:cNvPr id="0" name=""/>
        <dsp:cNvSpPr/>
      </dsp:nvSpPr>
      <dsp:spPr>
        <a:xfrm>
          <a:off x="1540493" y="184867"/>
          <a:ext cx="3073247" cy="85213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D411E-D89B-4C68-A338-8942F78F1946}">
      <dsp:nvSpPr>
        <dsp:cNvPr id="0" name=""/>
        <dsp:cNvSpPr/>
      </dsp:nvSpPr>
      <dsp:spPr>
        <a:xfrm>
          <a:off x="3869" y="338251"/>
          <a:ext cx="6146494" cy="5453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Соціально-гуманітарний відділ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(структурний підрозділ) виконавчого комітету</a:t>
          </a:r>
          <a:endParaRPr lang="ru-RU" sz="1400" b="1" kern="1200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>
        <a:off x="3869" y="338251"/>
        <a:ext cx="6146494" cy="545364"/>
      </dsp:txXfrm>
    </dsp:sp>
    <dsp:sp modelId="{757EA948-F72E-4AB3-B8F7-0E9AFA744443}">
      <dsp:nvSpPr>
        <dsp:cNvPr id="0" name=""/>
        <dsp:cNvSpPr/>
      </dsp:nvSpPr>
      <dsp:spPr>
        <a:xfrm>
          <a:off x="1618036" y="1344132"/>
          <a:ext cx="852131" cy="85213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7C7B6-F70C-428B-9055-7E8817AE2F8A}">
      <dsp:nvSpPr>
        <dsp:cNvPr id="0" name=""/>
        <dsp:cNvSpPr/>
      </dsp:nvSpPr>
      <dsp:spPr>
        <a:xfrm>
          <a:off x="1618036" y="1344132"/>
          <a:ext cx="852131" cy="85213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0E5D3-C466-4372-BAFA-C2894782B3B2}">
      <dsp:nvSpPr>
        <dsp:cNvPr id="0" name=""/>
        <dsp:cNvSpPr/>
      </dsp:nvSpPr>
      <dsp:spPr>
        <a:xfrm>
          <a:off x="1191970" y="1497515"/>
          <a:ext cx="1704263" cy="5453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2016</a:t>
          </a:r>
          <a:endParaRPr lang="ru-RU" sz="2800" b="1" kern="1200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>
        <a:off x="1191970" y="1497515"/>
        <a:ext cx="1704263" cy="545364"/>
      </dsp:txXfrm>
    </dsp:sp>
    <dsp:sp modelId="{7BEB0321-54F4-4A6C-A862-E368A43E8818}">
      <dsp:nvSpPr>
        <dsp:cNvPr id="0" name=""/>
        <dsp:cNvSpPr/>
      </dsp:nvSpPr>
      <dsp:spPr>
        <a:xfrm>
          <a:off x="3680195" y="1344132"/>
          <a:ext cx="852131" cy="85213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37F0-C848-4581-893C-A20425B96519}">
      <dsp:nvSpPr>
        <dsp:cNvPr id="0" name=""/>
        <dsp:cNvSpPr/>
      </dsp:nvSpPr>
      <dsp:spPr>
        <a:xfrm>
          <a:off x="3680195" y="1344132"/>
          <a:ext cx="852131" cy="85213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B2BB6-E855-4CE4-B2FA-2DEA3EDC9BA4}">
      <dsp:nvSpPr>
        <dsp:cNvPr id="0" name=""/>
        <dsp:cNvSpPr/>
      </dsp:nvSpPr>
      <dsp:spPr>
        <a:xfrm>
          <a:off x="3254129" y="1497515"/>
          <a:ext cx="1704263" cy="5453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2017</a:t>
          </a:r>
          <a:endParaRPr lang="ru-RU" sz="2800" b="1" kern="1200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>
        <a:off x="3254129" y="1497515"/>
        <a:ext cx="1704263" cy="545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6D927-19B8-4F34-A587-183D3C0A48D8}">
      <dsp:nvSpPr>
        <dsp:cNvPr id="0" name=""/>
        <dsp:cNvSpPr/>
      </dsp:nvSpPr>
      <dsp:spPr>
        <a:xfrm>
          <a:off x="2306933" y="1054231"/>
          <a:ext cx="1632172" cy="283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34"/>
              </a:lnTo>
              <a:lnTo>
                <a:pt x="1632172" y="141634"/>
              </a:lnTo>
              <a:lnTo>
                <a:pt x="1632172" y="283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C25C1-5779-487D-A70A-DDCD118820C6}">
      <dsp:nvSpPr>
        <dsp:cNvPr id="0" name=""/>
        <dsp:cNvSpPr/>
      </dsp:nvSpPr>
      <dsp:spPr>
        <a:xfrm>
          <a:off x="2261213" y="1054231"/>
          <a:ext cx="91440" cy="283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9F1-857E-45CA-8AAF-F2A2007A2472}">
      <dsp:nvSpPr>
        <dsp:cNvPr id="0" name=""/>
        <dsp:cNvSpPr/>
      </dsp:nvSpPr>
      <dsp:spPr>
        <a:xfrm>
          <a:off x="674761" y="1054231"/>
          <a:ext cx="1632172" cy="283269"/>
        </a:xfrm>
        <a:custGeom>
          <a:avLst/>
          <a:gdLst/>
          <a:ahLst/>
          <a:cxnLst/>
          <a:rect l="0" t="0" r="0" b="0"/>
          <a:pathLst>
            <a:path>
              <a:moveTo>
                <a:pt x="1632172" y="0"/>
              </a:moveTo>
              <a:lnTo>
                <a:pt x="1632172" y="141634"/>
              </a:lnTo>
              <a:lnTo>
                <a:pt x="0" y="141634"/>
              </a:lnTo>
              <a:lnTo>
                <a:pt x="0" y="283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826AA-3038-49F1-A6B8-50D1FC77327D}">
      <dsp:nvSpPr>
        <dsp:cNvPr id="0" name=""/>
        <dsp:cNvSpPr/>
      </dsp:nvSpPr>
      <dsp:spPr>
        <a:xfrm>
          <a:off x="1434830" y="379780"/>
          <a:ext cx="1744205" cy="674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AF017-A9E9-452C-9135-C4136CCE260D}">
      <dsp:nvSpPr>
        <dsp:cNvPr id="0" name=""/>
        <dsp:cNvSpPr/>
      </dsp:nvSpPr>
      <dsp:spPr>
        <a:xfrm>
          <a:off x="1434830" y="379780"/>
          <a:ext cx="1744205" cy="674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D411E-D89B-4C68-A338-8942F78F1946}">
      <dsp:nvSpPr>
        <dsp:cNvPr id="0" name=""/>
        <dsp:cNvSpPr/>
      </dsp:nvSpPr>
      <dsp:spPr>
        <a:xfrm>
          <a:off x="562728" y="501181"/>
          <a:ext cx="3488410" cy="4316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Відділ освіти</a:t>
          </a:r>
          <a:r>
            <a:rPr lang="uk-UA" sz="12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(юридична особа)</a:t>
          </a:r>
          <a:endParaRPr lang="ru-RU" sz="1400" b="1" kern="1200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>
        <a:off x="562728" y="501181"/>
        <a:ext cx="3488410" cy="431648"/>
      </dsp:txXfrm>
    </dsp:sp>
    <dsp:sp modelId="{757EA948-F72E-4AB3-B8F7-0E9AFA744443}">
      <dsp:nvSpPr>
        <dsp:cNvPr id="0" name=""/>
        <dsp:cNvSpPr/>
      </dsp:nvSpPr>
      <dsp:spPr>
        <a:xfrm>
          <a:off x="337535" y="1337501"/>
          <a:ext cx="674451" cy="674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7C7B6-F70C-428B-9055-7E8817AE2F8A}">
      <dsp:nvSpPr>
        <dsp:cNvPr id="0" name=""/>
        <dsp:cNvSpPr/>
      </dsp:nvSpPr>
      <dsp:spPr>
        <a:xfrm>
          <a:off x="337535" y="1337501"/>
          <a:ext cx="674451" cy="674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0E5D3-C466-4372-BAFA-C2894782B3B2}">
      <dsp:nvSpPr>
        <dsp:cNvPr id="0" name=""/>
        <dsp:cNvSpPr/>
      </dsp:nvSpPr>
      <dsp:spPr>
        <a:xfrm>
          <a:off x="309" y="1458902"/>
          <a:ext cx="1348902" cy="4316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2018</a:t>
          </a:r>
          <a:endParaRPr lang="ru-RU" sz="2900" b="1" kern="1200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>
        <a:off x="309" y="1458902"/>
        <a:ext cx="1348902" cy="431648"/>
      </dsp:txXfrm>
    </dsp:sp>
    <dsp:sp modelId="{7BEB0321-54F4-4A6C-A862-E368A43E8818}">
      <dsp:nvSpPr>
        <dsp:cNvPr id="0" name=""/>
        <dsp:cNvSpPr/>
      </dsp:nvSpPr>
      <dsp:spPr>
        <a:xfrm>
          <a:off x="1969707" y="1337501"/>
          <a:ext cx="674451" cy="674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37F0-C848-4581-893C-A20425B96519}">
      <dsp:nvSpPr>
        <dsp:cNvPr id="0" name=""/>
        <dsp:cNvSpPr/>
      </dsp:nvSpPr>
      <dsp:spPr>
        <a:xfrm>
          <a:off x="1969707" y="1337501"/>
          <a:ext cx="674451" cy="674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B2BB6-E855-4CE4-B2FA-2DEA3EDC9BA4}">
      <dsp:nvSpPr>
        <dsp:cNvPr id="0" name=""/>
        <dsp:cNvSpPr/>
      </dsp:nvSpPr>
      <dsp:spPr>
        <a:xfrm>
          <a:off x="1632482" y="1458902"/>
          <a:ext cx="1348902" cy="4316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2019</a:t>
          </a:r>
          <a:endParaRPr lang="ru-RU" sz="2900" b="1" kern="1200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>
        <a:off x="1632482" y="1458902"/>
        <a:ext cx="1348902" cy="431648"/>
      </dsp:txXfrm>
    </dsp:sp>
    <dsp:sp modelId="{823579E2-ACA8-46A7-BE7D-CCFADB9EDDB2}">
      <dsp:nvSpPr>
        <dsp:cNvPr id="0" name=""/>
        <dsp:cNvSpPr/>
      </dsp:nvSpPr>
      <dsp:spPr>
        <a:xfrm>
          <a:off x="3601880" y="1337501"/>
          <a:ext cx="674451" cy="674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7E503-8B9B-48DA-B70A-BEF53BA4BE9C}">
      <dsp:nvSpPr>
        <dsp:cNvPr id="0" name=""/>
        <dsp:cNvSpPr/>
      </dsp:nvSpPr>
      <dsp:spPr>
        <a:xfrm>
          <a:off x="3601880" y="1337501"/>
          <a:ext cx="674451" cy="674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B14D0-2984-4E1A-91E0-7E266792ED2C}">
      <dsp:nvSpPr>
        <dsp:cNvPr id="0" name=""/>
        <dsp:cNvSpPr/>
      </dsp:nvSpPr>
      <dsp:spPr>
        <a:xfrm>
          <a:off x="3264654" y="1458902"/>
          <a:ext cx="1348902" cy="4316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accent1">
                  <a:lumMod val="25000"/>
                </a:schemeClr>
              </a:solidFill>
              <a:latin typeface="Bookman Old Style" panose="02050604050505020204" pitchFamily="18" charset="0"/>
            </a:rPr>
            <a:t>2020</a:t>
          </a:r>
          <a:endParaRPr lang="ru-RU" sz="2900" b="1" kern="1200" dirty="0">
            <a:solidFill>
              <a:schemeClr val="accent1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>
        <a:off x="3264654" y="1458902"/>
        <a:ext cx="1348902" cy="431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8225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d8a80d8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d8a80d8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88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d8a80d8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d8a80d8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83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8BFB37A-BCB2-451C-B303-8DA990A7D2D5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FC6AA8-DFB6-488F-824C-C8B3C869B9D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49A9F2-E79A-4DC6-A65E-8BCABE7143B9}" type="datetimeFigureOut">
              <a:rPr lang="en-GB" smtClean="0"/>
              <a:pPr/>
              <a:t>14/04/2021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B899-F88F-4D07-B5C7-6FCDE75CB5F7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6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49A9F2-E79A-4DC6-A65E-8BCABE7143B9}" type="datetimeFigureOut">
              <a:rPr lang="en-GB" smtClean="0"/>
              <a:pPr/>
              <a:t>14/04/2021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B899-F88F-4D07-B5C7-6FCDE75CB5F7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spcBef>
                <a:spcPts val="0"/>
              </a:spcBef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0" r:id="rId3"/>
    <p:sldLayoutId id="2147483661" r:id="rId4"/>
    <p:sldLayoutId id="214748366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Microsoft_Excel_97-2003_Worksheet4.xls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544616" cy="2808312"/>
          </a:xfrm>
          <a:prstGeom prst="rect">
            <a:avLst/>
          </a:prstGeom>
        </p:spPr>
      </p:pic>
      <p:sp>
        <p:nvSpPr>
          <p:cNvPr id="7" name="Прямоугольник 4"/>
          <p:cNvSpPr/>
          <p:nvPr/>
        </p:nvSpPr>
        <p:spPr>
          <a:xfrm>
            <a:off x="755576" y="332656"/>
            <a:ext cx="770275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0541" cmpd="sng">
                <a:solidFill>
                  <a:srgbClr val="4A7ADA"/>
                </a:solidFill>
                <a:prstDash val="solid"/>
              </a:ln>
              <a:solidFill>
                <a:srgbClr val="286ABA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ОСВІТНЯ МЕРЕЖА ГРОМАДИ: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 </a:t>
            </a:r>
            <a:endParaRPr lang="ru-RU" sz="4000" b="1" dirty="0">
              <a:ln w="10541" cmpd="sng">
                <a:solidFill>
                  <a:srgbClr val="4A7ADA"/>
                </a:solidFill>
                <a:prstDash val="solid"/>
              </a:ln>
              <a:solidFill>
                <a:srgbClr val="286AB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4"/>
          <p:cNvSpPr/>
          <p:nvPr/>
        </p:nvSpPr>
        <p:spPr>
          <a:xfrm>
            <a:off x="1619672" y="4365104"/>
            <a:ext cx="590465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ЯКА </a:t>
            </a:r>
            <a:r>
              <a:rPr lang="ru-RU" sz="3600" b="1" dirty="0" err="1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є</a:t>
            </a:r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і</a:t>
            </a:r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має</a:t>
            </a:r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 бути?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ЧОМУ </a:t>
            </a:r>
            <a:r>
              <a:rPr lang="ru-RU" sz="3600" b="1" dirty="0" err="1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саме</a:t>
            </a:r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така</a:t>
            </a:r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НАВІЩО?</a:t>
            </a:r>
            <a:endParaRPr lang="ru-RU" sz="4000" b="1" dirty="0">
              <a:ln w="10541" cmpd="sng">
                <a:solidFill>
                  <a:srgbClr val="4A7ADA"/>
                </a:solidFill>
                <a:prstDash val="solid"/>
              </a:ln>
              <a:solidFill>
                <a:srgbClr val="286ABA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7776864" cy="45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uk-UA" sz="2400" b="1" dirty="0" smtClean="0">
                <a:solidFill>
                  <a:srgbClr val="0070C0"/>
                </a:solidFill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Больові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uk-UA" sz="2400" b="1" dirty="0" smtClean="0">
                <a:solidFill>
                  <a:srgbClr val="0070C0"/>
                </a:solidFill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b="1" dirty="0" smtClean="0">
                <a:solidFill>
                  <a:srgbClr val="0070C0"/>
                </a:solidFill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навчальних закладів </a:t>
            </a:r>
            <a:endParaRPr lang="en-US" sz="2000" b="1" dirty="0">
              <a:solidFill>
                <a:srgbClr val="0070C0"/>
              </a:solidFill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124744"/>
            <a:ext cx="697349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587727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мала наповнюваність класів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458112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мала наповнюваність класів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29309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мала наповнюваність класів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04286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в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ідсутній набір до 10-го класу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62880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в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ідсутній набір до 10-го класу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7" y="285293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Солонянська гімназія: брак приміщень для навчальних кабінетів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7" y="198884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Надіївка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2445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2E72D6"/>
                </a:solidFill>
                <a:latin typeface="Bookman Old Style" pitchFamily="18" charset="0"/>
              </a:rPr>
              <a:t>підвіз: ПРОГНОЗ та варіанти</a:t>
            </a:r>
            <a:endParaRPr lang="ru-RU" sz="3200" b="1" dirty="0">
              <a:solidFill>
                <a:srgbClr val="2E72D6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176464" cy="49685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" y="1401868"/>
            <a:ext cx="4620634" cy="49794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1600201"/>
            <a:ext cx="7571184" cy="1972816"/>
            <a:chOff x="1931988" y="2460625"/>
            <a:chExt cx="2324100" cy="479426"/>
          </a:xfrm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1931988" y="2460625"/>
              <a:ext cx="2324100" cy="479426"/>
            </a:xfrm>
            <a:custGeom>
              <a:avLst/>
              <a:gdLst>
                <a:gd name="T0" fmla="*/ 1304 w 1464"/>
                <a:gd name="T1" fmla="*/ 302 h 302"/>
                <a:gd name="T2" fmla="*/ 0 w 1464"/>
                <a:gd name="T3" fmla="*/ 302 h 302"/>
                <a:gd name="T4" fmla="*/ 0 w 1464"/>
                <a:gd name="T5" fmla="*/ 0 h 302"/>
                <a:gd name="T6" fmla="*/ 1304 w 1464"/>
                <a:gd name="T7" fmla="*/ 0 h 302"/>
                <a:gd name="T8" fmla="*/ 1464 w 1464"/>
                <a:gd name="T9" fmla="*/ 151 h 302"/>
                <a:gd name="T10" fmla="*/ 1304 w 1464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4" h="302">
                  <a:moveTo>
                    <a:pt x="1304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304" y="0"/>
                  </a:lnTo>
                  <a:lnTo>
                    <a:pt x="1464" y="151"/>
                  </a:lnTo>
                  <a:lnTo>
                    <a:pt x="1304" y="302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094038" y="2700338"/>
              <a:ext cx="1162050" cy="239713"/>
            </a:xfrm>
            <a:custGeom>
              <a:avLst/>
              <a:gdLst>
                <a:gd name="T0" fmla="*/ 732 w 732"/>
                <a:gd name="T1" fmla="*/ 0 h 151"/>
                <a:gd name="T2" fmla="*/ 572 w 732"/>
                <a:gd name="T3" fmla="*/ 151 h 151"/>
                <a:gd name="T4" fmla="*/ 0 w 732"/>
                <a:gd name="T5" fmla="*/ 151 h 151"/>
                <a:gd name="T6" fmla="*/ 0 w 732"/>
                <a:gd name="T7" fmla="*/ 0 h 151"/>
                <a:gd name="T8" fmla="*/ 732 w 73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2" h="151">
                  <a:moveTo>
                    <a:pt x="732" y="0"/>
                  </a:moveTo>
                  <a:lnTo>
                    <a:pt x="57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73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3568" y="1916832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Bookman Old Style" pitchFamily="18" charset="0"/>
              </a:rPr>
              <a:t>БЛОК 2</a:t>
            </a:r>
          </a:p>
          <a:p>
            <a:endParaRPr lang="uk-UA" sz="32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800" b="1" dirty="0" smtClean="0">
                <a:solidFill>
                  <a:schemeClr val="bg1"/>
                </a:solidFill>
                <a:latin typeface="Bookman Old Style" pitchFamily="18" charset="0"/>
              </a:rPr>
              <a:t>МАЛОКОМПЛЕКТНІ ШКОЛИ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Мамуля\картинки\xv-tYLUrk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75778"/>
            <a:ext cx="3275856" cy="3358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913"/>
            <a:ext cx="58912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Об'єм навчального навантаження</a:t>
            </a:r>
          </a:p>
          <a:p>
            <a:pPr eaLnBrk="1" hangingPunct="1"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молодших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школярів (2016 рік)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125538"/>
          <a:ext cx="8785225" cy="5702046"/>
        </p:xfrm>
        <a:graphic>
          <a:graphicData uri="http://schemas.openxmlformats.org/drawingml/2006/table">
            <a:tbl>
              <a:tblPr/>
              <a:tblGrid>
                <a:gridCol w="3313112"/>
                <a:gridCol w="1727200"/>
                <a:gridCol w="1571625"/>
                <a:gridCol w="1139825"/>
                <a:gridCol w="1033463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Предмети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1кл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2кл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3кл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4кл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Мови і література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(мовний і літературний компонент)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1,75/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1,75/</a:t>
                      </a:r>
                      <a:r>
                        <a:rPr kumimoji="0" lang="uk-UA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1,75/</a:t>
                      </a:r>
                      <a:r>
                        <a:rPr kumimoji="0" lang="uk-UA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1,75/</a:t>
                      </a:r>
                      <a:r>
                        <a:rPr kumimoji="0" lang="uk-UA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Іноземна мова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0,45/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0,45/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0,45/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Російська мова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 2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2 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2 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 2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Математика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15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Інформатика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Природознавство,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Я і Україна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3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Трудове навчання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Образотворче мистецтво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Основи здоров’я,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1+3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1+3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1+3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1+3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фізкультура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Музичне мистецтво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0,20/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0,5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Всього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5/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23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5/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25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5/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26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5/</a:t>
                      </a:r>
                      <a:r>
                        <a:rPr kumimoji="0" lang="uk-UA" alt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26</a:t>
                      </a:r>
                      <a:endParaRPr kumimoji="0" lang="ru-RU" alt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54661" marR="54661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/>
          </p:cNvSpPr>
          <p:nvPr/>
        </p:nvSpPr>
        <p:spPr bwMode="auto">
          <a:xfrm>
            <a:off x="571500" y="1055688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uk-UA" altLang="ru-RU" sz="2000" b="1">
                <a:solidFill>
                  <a:srgbClr val="002060"/>
                </a:solidFill>
                <a:latin typeface="Bookman Old Style" pitchFamily="18" charset="0"/>
              </a:rPr>
              <a:t>Звичайний клас</a:t>
            </a:r>
            <a:endParaRPr lang="ru-RU" altLang="ru-RU" sz="2000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459" name="TextBox 4"/>
          <p:cNvSpPr txBox="1">
            <a:spLocks/>
          </p:cNvSpPr>
          <p:nvPr/>
        </p:nvSpPr>
        <p:spPr bwMode="auto">
          <a:xfrm>
            <a:off x="5072063" y="1055688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uk-UA" altLang="ru-RU" sz="2000" b="1">
                <a:solidFill>
                  <a:srgbClr val="002060"/>
                </a:solidFill>
                <a:latin typeface="Bookman Old Style" pitchFamily="18" charset="0"/>
              </a:rPr>
              <a:t>Індивідуальна форма навчання</a:t>
            </a:r>
            <a:endParaRPr lang="ru-RU" altLang="ru-RU" sz="2000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455613"/>
          <a:ext cx="8750300" cy="6509390"/>
        </p:xfrm>
        <a:graphic>
          <a:graphicData uri="http://schemas.openxmlformats.org/drawingml/2006/table">
            <a:tbl>
              <a:tblPr/>
              <a:tblGrid>
                <a:gridCol w="3097212"/>
                <a:gridCol w="1511300"/>
                <a:gridCol w="1008063"/>
                <a:gridCol w="1152525"/>
                <a:gridCol w="1008062"/>
                <a:gridCol w="97313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</a:rPr>
                        <a:t>Предмети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5 клас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6 клас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7 клас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8 клас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B8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Українська мова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1,25/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3,5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b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0,75/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3,5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0,85/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0,6/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Українська література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Іноземна мова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0,75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/3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0,75/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0,85/</a:t>
                      </a:r>
                      <a:r>
                        <a:rPr kumimoji="0" lang="uk-UA" altLang="ru-RU" sz="13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0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Російська мова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 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0,4/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Зарубіжна література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Математика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1,5/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4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4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Агебра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0,75/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0,6/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Геометрія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0,4/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Фізика, астрономія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3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15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Хімія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15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Інформатика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Історія України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0,4/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0,35/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Всесвітня історія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Правознавство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Природознавство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Географія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0,4/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0,4/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0,35/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Біологія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 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2 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0,75/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Трудове навчання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Образотворче мистецтво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Основи здоров’я/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0,75/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+3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0,85/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+3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+3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0,8</a:t>
                      </a: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+3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Фізкультура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0,75/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Музичне мистецтво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0,25/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Всього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Calibri" pitchFamily="34" charset="0"/>
                        </a:rPr>
                        <a:t>8/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Calibri" pitchFamily="34" charset="0"/>
                        </a:rPr>
                        <a:t>30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32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34,5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34,5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8/</a:t>
                      </a:r>
                      <a:r>
                        <a:rPr kumimoji="0" lang="uk-UA" alt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34,5</a:t>
                      </a:r>
                      <a:endParaRPr kumimoji="0" lang="ru-RU" altLang="ru-RU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Calibri" pitchFamily="34" charset="0"/>
                      </a:endParaRPr>
                    </a:p>
                  </a:txBody>
                  <a:tcPr marL="60616" marR="60616" marT="0" marB="0" horzOverflow="overflow">
                    <a:lnL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1" y="-171400"/>
            <a:ext cx="8712200" cy="719138"/>
          </a:xfrm>
        </p:spPr>
        <p:txBody>
          <a:bodyPr/>
          <a:lstStyle/>
          <a:p>
            <a:pPr>
              <a:defRPr/>
            </a:pPr>
            <a:r>
              <a:rPr lang="uk-UA" sz="2400" dirty="0" smtClean="0">
                <a:latin typeface="Bookman Old Style" pitchFamily="18" charset="0"/>
              </a:rPr>
              <a:t>Об'єм навчального </a:t>
            </a:r>
            <a:r>
              <a:rPr lang="uk-UA" sz="2400" dirty="0">
                <a:latin typeface="Bookman Old Style" pitchFamily="18" charset="0"/>
              </a:rPr>
              <a:t>навантаження (2016 рік</a:t>
            </a:r>
            <a:r>
              <a:rPr lang="uk-UA" sz="2400" dirty="0" smtClean="0">
                <a:latin typeface="Bookman Old Style" pitchFamily="18" charset="0"/>
              </a:rPr>
              <a:t>)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323528" y="2204864"/>
            <a:ext cx="7571184" cy="1972816"/>
            <a:chOff x="1931988" y="2460625"/>
            <a:chExt cx="2324100" cy="479426"/>
          </a:xfrm>
        </p:grpSpPr>
        <p:sp>
          <p:nvSpPr>
            <p:cNvPr id="3" name="Freeform 13"/>
            <p:cNvSpPr>
              <a:spLocks/>
            </p:cNvSpPr>
            <p:nvPr/>
          </p:nvSpPr>
          <p:spPr bwMode="auto">
            <a:xfrm>
              <a:off x="1931988" y="2460625"/>
              <a:ext cx="2324100" cy="479426"/>
            </a:xfrm>
            <a:custGeom>
              <a:avLst/>
              <a:gdLst>
                <a:gd name="T0" fmla="*/ 1304 w 1464"/>
                <a:gd name="T1" fmla="*/ 302 h 302"/>
                <a:gd name="T2" fmla="*/ 0 w 1464"/>
                <a:gd name="T3" fmla="*/ 302 h 302"/>
                <a:gd name="T4" fmla="*/ 0 w 1464"/>
                <a:gd name="T5" fmla="*/ 0 h 302"/>
                <a:gd name="T6" fmla="*/ 1304 w 1464"/>
                <a:gd name="T7" fmla="*/ 0 h 302"/>
                <a:gd name="T8" fmla="*/ 1464 w 1464"/>
                <a:gd name="T9" fmla="*/ 151 h 302"/>
                <a:gd name="T10" fmla="*/ 1304 w 1464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4" h="302">
                  <a:moveTo>
                    <a:pt x="1304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304" y="0"/>
                  </a:lnTo>
                  <a:lnTo>
                    <a:pt x="1464" y="151"/>
                  </a:lnTo>
                  <a:lnTo>
                    <a:pt x="1304" y="302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4" name="Freeform 19"/>
            <p:cNvSpPr>
              <a:spLocks/>
            </p:cNvSpPr>
            <p:nvPr/>
          </p:nvSpPr>
          <p:spPr bwMode="auto">
            <a:xfrm>
              <a:off x="3094038" y="2700338"/>
              <a:ext cx="1162050" cy="239713"/>
            </a:xfrm>
            <a:custGeom>
              <a:avLst/>
              <a:gdLst>
                <a:gd name="T0" fmla="*/ 732 w 732"/>
                <a:gd name="T1" fmla="*/ 0 h 151"/>
                <a:gd name="T2" fmla="*/ 572 w 732"/>
                <a:gd name="T3" fmla="*/ 151 h 151"/>
                <a:gd name="T4" fmla="*/ 0 w 732"/>
                <a:gd name="T5" fmla="*/ 151 h 151"/>
                <a:gd name="T6" fmla="*/ 0 w 732"/>
                <a:gd name="T7" fmla="*/ 0 h 151"/>
                <a:gd name="T8" fmla="*/ 732 w 73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2" h="151">
                  <a:moveTo>
                    <a:pt x="732" y="0"/>
                  </a:moveTo>
                  <a:lnTo>
                    <a:pt x="57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73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9552" y="2437219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Bookman Old Style" pitchFamily="18" charset="0"/>
              </a:rPr>
              <a:t>БЛОК 3</a:t>
            </a:r>
          </a:p>
          <a:p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800" b="1" dirty="0" smtClean="0">
                <a:solidFill>
                  <a:schemeClr val="bg1"/>
                </a:solidFill>
                <a:latin typeface="Bookman Old Style" pitchFamily="18" charset="0"/>
              </a:rPr>
              <a:t>ІНФРАСТРУКТУРА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100000" l="870" r="90000">
                        <a14:backgroundMark x1="40109" y1="97422" x2="82826" y2="48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72748"/>
            <a:ext cx="5034880" cy="29716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629" y="751930"/>
            <a:ext cx="11233248" cy="5040560"/>
          </a:xfrm>
          <a:prstGeom prst="rect">
            <a:avLst/>
          </a:prstGeom>
        </p:spPr>
      </p:pic>
      <p:sp>
        <p:nvSpPr>
          <p:cNvPr id="8" name="Прямоугольник 35"/>
          <p:cNvSpPr/>
          <p:nvPr/>
        </p:nvSpPr>
        <p:spPr>
          <a:xfrm>
            <a:off x="1496363" y="963688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6C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01</a:t>
            </a:r>
            <a:endParaRPr lang="ru-RU" sz="5400" b="1" dirty="0">
              <a:ln/>
              <a:solidFill>
                <a:srgbClr val="FF6C9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835696" y="1132966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власності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щодо будівлі та земельної ділянки з відповідними мапами і планами (фото і відеоматеріали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36"/>
          <p:cNvSpPr/>
          <p:nvPr/>
        </p:nvSpPr>
        <p:spPr>
          <a:xfrm>
            <a:off x="1446162" y="2157594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A52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02</a:t>
            </a:r>
            <a:endParaRPr lang="ru-RU" sz="5400" b="1" dirty="0">
              <a:ln/>
              <a:solidFill>
                <a:srgbClr val="FFA52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339752" y="2326871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стан будівель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</a:rPr>
              <a:t>(включаючи мережі електропостачання, водопостачання та опалення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Прямоугольник 37"/>
          <p:cNvSpPr/>
          <p:nvPr/>
        </p:nvSpPr>
        <p:spPr>
          <a:xfrm>
            <a:off x="1425440" y="3384033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B5B5B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03</a:t>
            </a:r>
            <a:endParaRPr lang="ru-RU" sz="5400" b="1" dirty="0">
              <a:ln/>
              <a:solidFill>
                <a:srgbClr val="B5B5B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339752" y="3568699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Інвентаризація споруд і спеціальних приміщень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(спортивна зала, актова зала, їдальня,  внутрішній туалет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Прямоугольник 38"/>
          <p:cNvSpPr/>
          <p:nvPr/>
        </p:nvSpPr>
        <p:spPr>
          <a:xfrm>
            <a:off x="1496363" y="4637593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00CCC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04</a:t>
            </a:r>
            <a:endParaRPr lang="ru-RU" sz="5400" b="1" dirty="0">
              <a:ln/>
              <a:solidFill>
                <a:srgbClr val="00CCCE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416040" y="4776093"/>
            <a:ext cx="629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Інвентаризація шкільного обладнання </a:t>
            </a:r>
            <a:r>
              <a:rPr lang="uk-UA" sz="1200" dirty="0">
                <a:solidFill>
                  <a:schemeClr val="bg2">
                    <a:lumMod val="75000"/>
                  </a:schemeClr>
                </a:solidFill>
              </a:rPr>
              <a:t>(меблі, </a:t>
            </a:r>
            <a:endParaRPr lang="uk-UA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uk-UA" sz="1200" dirty="0" smtClean="0">
                <a:solidFill>
                  <a:schemeClr val="bg2">
                    <a:lumMod val="75000"/>
                  </a:schemeClr>
                </a:solidFill>
              </a:rPr>
              <a:t>навчальні </a:t>
            </a:r>
            <a:r>
              <a:rPr lang="uk-UA" sz="1200" dirty="0">
                <a:solidFill>
                  <a:schemeClr val="bg2">
                    <a:lumMod val="75000"/>
                  </a:schemeClr>
                </a:solidFill>
              </a:rPr>
              <a:t>засоби, лабораторії, ІТ обладнання, доступ до </a:t>
            </a:r>
            <a:r>
              <a:rPr lang="uk-UA" sz="1200" dirty="0" smtClean="0">
                <a:solidFill>
                  <a:schemeClr val="bg2">
                    <a:lumMod val="75000"/>
                  </a:schemeClr>
                </a:solidFill>
              </a:rPr>
              <a:t>мережі інтернет) </a:t>
            </a:r>
            <a:endParaRPr lang="uk-UA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" b="100000" l="2110" r="97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5628541"/>
            <a:ext cx="7848872" cy="1229460"/>
          </a:xfrm>
          <a:prstGeom prst="rect">
            <a:avLst/>
          </a:prstGeom>
        </p:spPr>
      </p:pic>
      <p:sp>
        <p:nvSpPr>
          <p:cNvPr id="17" name="Прямоугольник 36"/>
          <p:cNvSpPr/>
          <p:nvPr/>
        </p:nvSpPr>
        <p:spPr>
          <a:xfrm>
            <a:off x="1619672" y="579249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/>
                <a:solidFill>
                  <a:srgbClr val="FFA52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05</a:t>
            </a:r>
            <a:endParaRPr lang="ru-RU" sz="5400" b="1" dirty="0">
              <a:ln/>
              <a:solidFill>
                <a:srgbClr val="FFA52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441208" y="5961767"/>
            <a:ext cx="6246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 необхідних ремонтних робіт 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за можливості, з відповідним розрахунком вартості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)   </a:t>
            </a:r>
            <a:endParaRPr lang="uk-UA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1887211" y="0"/>
            <a:ext cx="5556128" cy="720080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rgbClr val="329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 ПРО ІНФРАСТРУКТУРУ </a:t>
            </a:r>
            <a:endParaRPr lang="uk-UA" sz="2800" b="1" dirty="0">
              <a:solidFill>
                <a:srgbClr val="3299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98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1600201"/>
            <a:ext cx="7571184" cy="1972816"/>
            <a:chOff x="1931988" y="2460625"/>
            <a:chExt cx="2324100" cy="479426"/>
          </a:xfrm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1931988" y="2460625"/>
              <a:ext cx="2324100" cy="479426"/>
            </a:xfrm>
            <a:custGeom>
              <a:avLst/>
              <a:gdLst>
                <a:gd name="T0" fmla="*/ 1304 w 1464"/>
                <a:gd name="T1" fmla="*/ 302 h 302"/>
                <a:gd name="T2" fmla="*/ 0 w 1464"/>
                <a:gd name="T3" fmla="*/ 302 h 302"/>
                <a:gd name="T4" fmla="*/ 0 w 1464"/>
                <a:gd name="T5" fmla="*/ 0 h 302"/>
                <a:gd name="T6" fmla="*/ 1304 w 1464"/>
                <a:gd name="T7" fmla="*/ 0 h 302"/>
                <a:gd name="T8" fmla="*/ 1464 w 1464"/>
                <a:gd name="T9" fmla="*/ 151 h 302"/>
                <a:gd name="T10" fmla="*/ 1304 w 1464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4" h="302">
                  <a:moveTo>
                    <a:pt x="1304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304" y="0"/>
                  </a:lnTo>
                  <a:lnTo>
                    <a:pt x="1464" y="151"/>
                  </a:lnTo>
                  <a:lnTo>
                    <a:pt x="1304" y="302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094038" y="2700338"/>
              <a:ext cx="1162050" cy="239713"/>
            </a:xfrm>
            <a:custGeom>
              <a:avLst/>
              <a:gdLst>
                <a:gd name="T0" fmla="*/ 732 w 732"/>
                <a:gd name="T1" fmla="*/ 0 h 151"/>
                <a:gd name="T2" fmla="*/ 572 w 732"/>
                <a:gd name="T3" fmla="*/ 151 h 151"/>
                <a:gd name="T4" fmla="*/ 0 w 732"/>
                <a:gd name="T5" fmla="*/ 151 h 151"/>
                <a:gd name="T6" fmla="*/ 0 w 732"/>
                <a:gd name="T7" fmla="*/ 0 h 151"/>
                <a:gd name="T8" fmla="*/ 732 w 73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2" h="151">
                  <a:moveTo>
                    <a:pt x="732" y="0"/>
                  </a:moveTo>
                  <a:lnTo>
                    <a:pt x="57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73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3568" y="1916832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Bookman Old Style" pitchFamily="18" charset="0"/>
              </a:rPr>
              <a:t>БЛОК 4</a:t>
            </a:r>
          </a:p>
          <a:p>
            <a:endParaRPr lang="uk-UA" sz="32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800" b="1" dirty="0" smtClean="0">
                <a:solidFill>
                  <a:schemeClr val="bg1"/>
                </a:solidFill>
                <a:latin typeface="Bookman Old Style" pitchFamily="18" charset="0"/>
              </a:rPr>
              <a:t>УЗАГАЛЬНЕННЯ ДАНИХ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573017"/>
            <a:ext cx="4466667" cy="35142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227" t="16477" r="13865" b="91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75" t="16400" r="14146" b="9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uk-UA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ЯКОЮ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хочемо бачити мережу закладів освіти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1" y="1954213"/>
            <a:ext cx="1849015" cy="482600"/>
            <a:chOff x="816" y="2304"/>
            <a:chExt cx="1440" cy="448"/>
          </a:xfrm>
        </p:grpSpPr>
        <p:sp>
          <p:nvSpPr>
            <p:cNvPr id="51098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Е</a:t>
              </a:r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ФЕКТИВНА</a:t>
              </a:r>
              <a:endParaRPr 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21306" y="3109060"/>
            <a:ext cx="1877342" cy="470750"/>
            <a:chOff x="778" y="2315"/>
            <a:chExt cx="1440" cy="437"/>
          </a:xfrm>
        </p:grpSpPr>
        <p:sp>
          <p:nvSpPr>
            <p:cNvPr id="510983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4" name="Rectangle 8"/>
            <p:cNvSpPr>
              <a:spLocks noChangeArrowheads="1"/>
            </p:cNvSpPr>
            <p:nvPr/>
          </p:nvSpPr>
          <p:spPr bwMode="gray">
            <a:xfrm>
              <a:off x="778" y="2315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D8755A">
                    <a:gamma/>
                    <a:tint val="51373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  </a:t>
              </a:r>
              <a:r>
                <a:rPr lang="uk-UA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СПРОМОЖНА</a:t>
              </a:r>
              <a:endPara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66801" y="4240213"/>
            <a:ext cx="1724025" cy="482600"/>
            <a:chOff x="816" y="2304"/>
            <a:chExt cx="1440" cy="448"/>
          </a:xfrm>
        </p:grpSpPr>
        <p:sp>
          <p:nvSpPr>
            <p:cNvPr id="51098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tint val="36471"/>
                    <a:invGamma/>
                  </a:srgbClr>
                </a:gs>
                <a:gs pos="100000">
                  <a:srgbClr val="0099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ОПТИМАЛЬНА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endParaRPr>
            </a:p>
          </p:txBody>
        </p:sp>
      </p:grpSp>
      <p:cxnSp>
        <p:nvCxnSpPr>
          <p:cNvPr id="510991" name="AutoShape 15"/>
          <p:cNvCxnSpPr>
            <a:cxnSpLocks noChangeShapeType="1"/>
            <a:stCxn id="510980" idx="11"/>
            <a:endCxn id="510984" idx="0"/>
          </p:cNvCxnSpPr>
          <p:nvPr/>
        </p:nvCxnSpPr>
        <p:spPr bwMode="gray">
          <a:xfrm>
            <a:off x="1176500" y="2232323"/>
            <a:ext cx="783477" cy="87673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510992" name="AutoShape 16"/>
          <p:cNvCxnSpPr>
            <a:cxnSpLocks noChangeShapeType="1"/>
            <a:stCxn id="510983" idx="11"/>
            <a:endCxn id="510987" idx="0"/>
          </p:cNvCxnSpPr>
          <p:nvPr/>
        </p:nvCxnSpPr>
        <p:spPr bwMode="gray">
          <a:xfrm>
            <a:off x="1182079" y="3375321"/>
            <a:ext cx="746735" cy="86489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510994" name="Line 18"/>
          <p:cNvSpPr>
            <a:spLocks noChangeShapeType="1"/>
          </p:cNvSpPr>
          <p:nvPr/>
        </p:nvSpPr>
        <p:spPr bwMode="auto">
          <a:xfrm>
            <a:off x="1981200" y="26670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0995" name="Line 19"/>
          <p:cNvSpPr>
            <a:spLocks noChangeShapeType="1"/>
          </p:cNvSpPr>
          <p:nvPr/>
        </p:nvSpPr>
        <p:spPr bwMode="auto">
          <a:xfrm>
            <a:off x="1981200" y="39116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44" y="4152070"/>
            <a:ext cx="6858000" cy="4027342"/>
          </a:xfrm>
          <a:prstGeom prst="rect">
            <a:avLst/>
          </a:prstGeom>
        </p:spPr>
      </p:pic>
      <p:sp>
        <p:nvSpPr>
          <p:cNvPr id="510996" name="Line 20"/>
          <p:cNvSpPr>
            <a:spLocks noChangeShapeType="1"/>
          </p:cNvSpPr>
          <p:nvPr/>
        </p:nvSpPr>
        <p:spPr bwMode="auto">
          <a:xfrm>
            <a:off x="2051720" y="5004478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0997" name="Text Box 21"/>
          <p:cNvSpPr txBox="1">
            <a:spLocks noChangeArrowheads="1"/>
          </p:cNvSpPr>
          <p:nvPr/>
        </p:nvSpPr>
        <p:spPr bwMode="auto">
          <a:xfrm>
            <a:off x="3275856" y="1988840"/>
            <a:ext cx="4971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5F5F5F"/>
                </a:solidFill>
                <a:latin typeface="Verdana" pitchFamily="34" charset="0"/>
              </a:rPr>
              <a:t>н</a:t>
            </a:r>
            <a:r>
              <a:rPr lang="uk-UA" sz="1400" b="1" dirty="0" smtClean="0">
                <a:solidFill>
                  <a:srgbClr val="5F5F5F"/>
                </a:solidFill>
                <a:latin typeface="Verdana" pitchFamily="34" charset="0"/>
              </a:rPr>
              <a:t>айкращий стан при даних витратах ресурсів</a:t>
            </a:r>
            <a:endParaRPr lang="en-US" sz="14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10998" name="Text Box 22"/>
          <p:cNvSpPr txBox="1">
            <a:spLocks noChangeArrowheads="1"/>
          </p:cNvSpPr>
          <p:nvPr/>
        </p:nvSpPr>
        <p:spPr bwMode="auto">
          <a:xfrm>
            <a:off x="3276600" y="2971800"/>
            <a:ext cx="503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5F5F5F"/>
                </a:solidFill>
                <a:latin typeface="Verdana" pitchFamily="34" charset="0"/>
              </a:rPr>
              <a:t>н</a:t>
            </a:r>
            <a:r>
              <a:rPr lang="uk-UA" sz="1400" b="1" dirty="0" smtClean="0">
                <a:solidFill>
                  <a:srgbClr val="5F5F5F"/>
                </a:solidFill>
                <a:latin typeface="Verdana" pitchFamily="34" charset="0"/>
              </a:rPr>
              <a:t>адання найвигідніших рішень, параметрів, співвідношень</a:t>
            </a:r>
            <a:endParaRPr lang="en-US" sz="14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10999" name="Text Box 23"/>
          <p:cNvSpPr txBox="1">
            <a:spLocks noChangeArrowheads="1"/>
          </p:cNvSpPr>
          <p:nvPr/>
        </p:nvSpPr>
        <p:spPr bwMode="auto">
          <a:xfrm>
            <a:off x="3276600" y="4078225"/>
            <a:ext cx="5526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uk-UA" b="1" dirty="0" smtClean="0">
                <a:solidFill>
                  <a:srgbClr val="5F5F5F"/>
                </a:solidFill>
                <a:latin typeface="Verdana" pitchFamily="34" charset="0"/>
              </a:rPr>
              <a:t>п</a:t>
            </a:r>
            <a:r>
              <a:rPr lang="uk-UA" sz="1400" b="1" dirty="0" smtClean="0">
                <a:solidFill>
                  <a:srgbClr val="5F5F5F"/>
                </a:solidFill>
                <a:latin typeface="Verdana" pitchFamily="34" charset="0"/>
              </a:rPr>
              <a:t>роцес пошуку, вибору, створення найкращого </a:t>
            </a:r>
            <a:r>
              <a:rPr lang="uk-UA" sz="1400" b="1" dirty="0" smtClean="0">
                <a:solidFill>
                  <a:srgbClr val="5F5F5F"/>
                </a:solidFill>
                <a:latin typeface="Verdana" pitchFamily="34" charset="0"/>
                <a:ea typeface="Verdana" pitchFamily="34" charset="0"/>
              </a:rPr>
              <a:t>варіанту</a:t>
            </a:r>
            <a:r>
              <a:rPr lang="uk-UA" sz="1400" b="1" dirty="0" smtClean="0">
                <a:solidFill>
                  <a:srgbClr val="5F5F5F"/>
                </a:solidFill>
                <a:latin typeface="Verdana" pitchFamily="34" charset="0"/>
              </a:rPr>
              <a:t> із можливих</a:t>
            </a:r>
            <a:endParaRPr lang="en-US" sz="14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11000" name="Text Box 24"/>
          <p:cNvSpPr txBox="1">
            <a:spLocks noChangeArrowheads="1"/>
          </p:cNvSpPr>
          <p:nvPr/>
        </p:nvSpPr>
        <p:spPr bwMode="auto">
          <a:xfrm>
            <a:off x="3168588" y="5073134"/>
            <a:ext cx="52558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uk-UA" sz="1600" b="1" dirty="0" smtClean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600" b="1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b="1" dirty="0" smtClean="0">
              <a:solidFill>
                <a:srgbClr val="5F5F5F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5F5F5F"/>
              </a:solidFill>
              <a:latin typeface="Verdana" pitchFamily="34" charset="0"/>
            </a:endParaRPr>
          </a:p>
          <a:p>
            <a:pPr algn="l"/>
            <a:endParaRPr lang="uk-UA" sz="1400" dirty="0" smtClean="0">
              <a:solidFill>
                <a:srgbClr val="5F5F5F"/>
              </a:solidFill>
              <a:latin typeface="Verdana" pitchFamily="34" charset="0"/>
            </a:endParaRPr>
          </a:p>
          <a:p>
            <a:pPr algn="l"/>
            <a:endParaRPr lang="en-US" sz="1400" dirty="0">
              <a:solidFill>
                <a:srgbClr val="5F5F5F"/>
              </a:solidFill>
              <a:latin typeface="Verdana" pitchFamily="34" charset="0"/>
            </a:endParaRPr>
          </a:p>
          <a:p>
            <a:pPr algn="l"/>
            <a:endParaRPr lang="en-US" sz="14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786" y="5796409"/>
            <a:ext cx="722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КРАЩІ ЗНАННЯ В КРАЩИХ УМОВАХ</a:t>
            </a:r>
            <a:endParaRPr lang="uk-UA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1600201"/>
            <a:ext cx="7571184" cy="1972816"/>
            <a:chOff x="1931988" y="2460625"/>
            <a:chExt cx="2324100" cy="479426"/>
          </a:xfrm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1931988" y="2460625"/>
              <a:ext cx="2324100" cy="479426"/>
            </a:xfrm>
            <a:custGeom>
              <a:avLst/>
              <a:gdLst>
                <a:gd name="T0" fmla="*/ 1304 w 1464"/>
                <a:gd name="T1" fmla="*/ 302 h 302"/>
                <a:gd name="T2" fmla="*/ 0 w 1464"/>
                <a:gd name="T3" fmla="*/ 302 h 302"/>
                <a:gd name="T4" fmla="*/ 0 w 1464"/>
                <a:gd name="T5" fmla="*/ 0 h 302"/>
                <a:gd name="T6" fmla="*/ 1304 w 1464"/>
                <a:gd name="T7" fmla="*/ 0 h 302"/>
                <a:gd name="T8" fmla="*/ 1464 w 1464"/>
                <a:gd name="T9" fmla="*/ 151 h 302"/>
                <a:gd name="T10" fmla="*/ 1304 w 1464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4" h="302">
                  <a:moveTo>
                    <a:pt x="1304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304" y="0"/>
                  </a:lnTo>
                  <a:lnTo>
                    <a:pt x="1464" y="151"/>
                  </a:lnTo>
                  <a:lnTo>
                    <a:pt x="1304" y="302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094038" y="2700338"/>
              <a:ext cx="1162050" cy="239713"/>
            </a:xfrm>
            <a:custGeom>
              <a:avLst/>
              <a:gdLst>
                <a:gd name="T0" fmla="*/ 732 w 732"/>
                <a:gd name="T1" fmla="*/ 0 h 151"/>
                <a:gd name="T2" fmla="*/ 572 w 732"/>
                <a:gd name="T3" fmla="*/ 151 h 151"/>
                <a:gd name="T4" fmla="*/ 0 w 732"/>
                <a:gd name="T5" fmla="*/ 151 h 151"/>
                <a:gd name="T6" fmla="*/ 0 w 732"/>
                <a:gd name="T7" fmla="*/ 0 h 151"/>
                <a:gd name="T8" fmla="*/ 732 w 73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2" h="151">
                  <a:moveTo>
                    <a:pt x="732" y="0"/>
                  </a:moveTo>
                  <a:lnTo>
                    <a:pt x="57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73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3568" y="1916832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Bookman Old Style" pitchFamily="18" charset="0"/>
              </a:rPr>
              <a:t>БЛОК 5</a:t>
            </a:r>
          </a:p>
          <a:p>
            <a:endParaRPr lang="uk-UA" sz="32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800" b="1" dirty="0" smtClean="0">
                <a:solidFill>
                  <a:schemeClr val="bg1"/>
                </a:solidFill>
                <a:latin typeface="Bookman Old Style" pitchFamily="18" charset="0"/>
              </a:rPr>
              <a:t>МОЖЛИВОСТІ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573017"/>
            <a:ext cx="4466667" cy="35142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AutoShape 3"/>
          <p:cNvSpPr>
            <a:spLocks noChangeArrowheads="1"/>
          </p:cNvSpPr>
          <p:nvPr/>
        </p:nvSpPr>
        <p:spPr bwMode="auto">
          <a:xfrm>
            <a:off x="2908300" y="3200400"/>
            <a:ext cx="1616075" cy="259080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301,711</a:t>
            </a:r>
          </a:p>
          <a:p>
            <a:pPr algn="ctr"/>
            <a:r>
              <a:rPr lang="uk-UA" alt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uk-UA" alt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грн</a:t>
            </a:r>
            <a:endParaRPr lang="en-US" alt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1143000" y="32004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uk-U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583,812 грн</a:t>
            </a:r>
            <a:endParaRPr lang="en-US" altLang="uk-UA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446469" name="Group 5"/>
          <p:cNvGrpSpPr>
            <a:grpSpLocks/>
          </p:cNvGrpSpPr>
          <p:nvPr/>
        </p:nvGrpSpPr>
        <p:grpSpPr bwMode="auto">
          <a:xfrm>
            <a:off x="1371600" y="1905000"/>
            <a:ext cx="6096000" cy="990600"/>
            <a:chOff x="624" y="1152"/>
            <a:chExt cx="4080" cy="720"/>
          </a:xfrm>
        </p:grpSpPr>
        <p:sp>
          <p:nvSpPr>
            <p:cNvPr id="446470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grpSp>
          <p:nvGrpSpPr>
            <p:cNvPr id="446471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446472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73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74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75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446476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grpSp>
          <p:nvGrpSpPr>
            <p:cNvPr id="446477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446478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79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80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81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446482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grpSp>
          <p:nvGrpSpPr>
            <p:cNvPr id="446483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446484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85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86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6487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446488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</p:grpSp>
      <p:sp>
        <p:nvSpPr>
          <p:cNvPr id="446489" name="Text Box 25"/>
          <p:cNvSpPr txBox="1">
            <a:spLocks noChangeArrowheads="1"/>
          </p:cNvSpPr>
          <p:nvPr/>
        </p:nvSpPr>
        <p:spPr bwMode="gray">
          <a:xfrm>
            <a:off x="1524000" y="2216150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uk-UA" b="1" dirty="0" smtClean="0">
                <a:solidFill>
                  <a:srgbClr val="FFFFFF"/>
                </a:solidFill>
              </a:rPr>
              <a:t>2017</a:t>
            </a:r>
            <a:endParaRPr lang="en-US" altLang="uk-UA" b="1" dirty="0">
              <a:solidFill>
                <a:srgbClr val="FFFFFF"/>
              </a:solidFill>
            </a:endParaRP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gray">
          <a:xfrm>
            <a:off x="3276600" y="2216150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uk-UA" b="1" dirty="0" smtClean="0">
                <a:solidFill>
                  <a:srgbClr val="FFFFFF"/>
                </a:solidFill>
              </a:rPr>
              <a:t>2018</a:t>
            </a:r>
            <a:endParaRPr lang="en-US" altLang="uk-UA" b="1" dirty="0">
              <a:solidFill>
                <a:srgbClr val="FFFFFF"/>
              </a:solidFill>
            </a:endParaRP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gray">
          <a:xfrm>
            <a:off x="4953000" y="2216150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uk-UA" b="1" dirty="0" smtClean="0">
                <a:solidFill>
                  <a:srgbClr val="FFFFFF"/>
                </a:solidFill>
              </a:rPr>
              <a:t>2019</a:t>
            </a:r>
            <a:endParaRPr lang="en-US" altLang="uk-UA" b="1" dirty="0">
              <a:solidFill>
                <a:srgbClr val="FFFFFF"/>
              </a:solidFill>
            </a:endParaRP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gray">
          <a:xfrm>
            <a:off x="6629400" y="2216150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uk-UA" b="1" dirty="0" smtClean="0">
                <a:solidFill>
                  <a:srgbClr val="FFFFFF"/>
                </a:solidFill>
              </a:rPr>
              <a:t>2020</a:t>
            </a:r>
            <a:endParaRPr lang="en-US" altLang="uk-UA" b="1" dirty="0">
              <a:solidFill>
                <a:srgbClr val="FFFFFF"/>
              </a:solidFill>
            </a:endParaRPr>
          </a:p>
        </p:txBody>
      </p:sp>
      <p:sp>
        <p:nvSpPr>
          <p:cNvPr id="446493" name="AutoShape 29"/>
          <p:cNvSpPr>
            <a:spLocks noChangeArrowheads="1"/>
          </p:cNvSpPr>
          <p:nvPr/>
        </p:nvSpPr>
        <p:spPr bwMode="auto">
          <a:xfrm>
            <a:off x="6413500" y="3200400"/>
            <a:ext cx="1616075" cy="259080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3 169,944 </a:t>
            </a:r>
            <a:r>
              <a:rPr lang="uk-UA" alt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грн</a:t>
            </a:r>
            <a:endParaRPr lang="en-US" alt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46494" name="AutoShape 30"/>
          <p:cNvSpPr>
            <a:spLocks noChangeArrowheads="1"/>
          </p:cNvSpPr>
          <p:nvPr/>
        </p:nvSpPr>
        <p:spPr bwMode="auto">
          <a:xfrm>
            <a:off x="4648200" y="32004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altLang="uk-UA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862350" y="332656"/>
            <a:ext cx="7571700" cy="9369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Bookman Old Style" pitchFamily="18" charset="0"/>
              </a:rPr>
              <a:t>Залишки освітньої субвенції </a:t>
            </a:r>
            <a:endParaRPr lang="en-GB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799353" y="4188023"/>
            <a:ext cx="1374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513,454</a:t>
            </a:r>
          </a:p>
          <a:p>
            <a:pPr algn="ctr"/>
            <a:r>
              <a:rPr lang="uk-UA" alt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uk-UA" alt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грн</a:t>
            </a:r>
            <a:endParaRPr lang="en-US" alt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6855" t="13311" r="23917" b="7102"/>
          <a:stretch>
            <a:fillRect/>
          </a:stretch>
        </p:blipFill>
        <p:spPr bwMode="auto">
          <a:xfrm>
            <a:off x="245016" y="3645024"/>
            <a:ext cx="3102847" cy="32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37497" t="13573" r="22516" b="3878"/>
          <a:stretch>
            <a:fillRect/>
          </a:stretch>
        </p:blipFill>
        <p:spPr bwMode="auto">
          <a:xfrm>
            <a:off x="5796822" y="3717032"/>
            <a:ext cx="302398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1175161" y="3182701"/>
            <a:ext cx="1100613" cy="476672"/>
          </a:xfrm>
        </p:spPr>
        <p:txBody>
          <a:bodyPr/>
          <a:lstStyle/>
          <a:p>
            <a:pPr algn="ctr"/>
            <a:r>
              <a:rPr lang="uk-UA" sz="1800" b="1" dirty="0" smtClean="0">
                <a:solidFill>
                  <a:srgbClr val="329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uk-UA" sz="1800" b="1" dirty="0">
              <a:solidFill>
                <a:srgbClr val="3299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187624" y="624888"/>
            <a:ext cx="1100613" cy="4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uk-UA" sz="1800" b="1" dirty="0" smtClean="0">
                <a:solidFill>
                  <a:srgbClr val="329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uk-UA" sz="1800" b="1" dirty="0">
              <a:solidFill>
                <a:srgbClr val="3299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829830" y="689805"/>
            <a:ext cx="1100613" cy="4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uk-UA" sz="1800" b="1" dirty="0" smtClean="0">
                <a:solidFill>
                  <a:srgbClr val="329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uk-UA" sz="1800" b="1" dirty="0">
              <a:solidFill>
                <a:srgbClr val="3299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l="38255" t="14127" r="22049" b="4709"/>
          <a:stretch>
            <a:fillRect/>
          </a:stretch>
        </p:blipFill>
        <p:spPr bwMode="auto">
          <a:xfrm>
            <a:off x="5806646" y="1101560"/>
            <a:ext cx="3004342" cy="22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круглений прямокутник 10"/>
          <p:cNvSpPr/>
          <p:nvPr/>
        </p:nvSpPr>
        <p:spPr>
          <a:xfrm>
            <a:off x="5868144" y="2951861"/>
            <a:ext cx="2808312" cy="7200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t="23265" r="14660" b="4916"/>
          <a:stretch>
            <a:fillRect/>
          </a:stretch>
        </p:blipFill>
        <p:spPr bwMode="auto">
          <a:xfrm>
            <a:off x="323528" y="1166477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116632"/>
            <a:ext cx="867645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uk-UA" sz="2400" b="1" dirty="0" smtClean="0">
                <a:solidFill>
                  <a:srgbClr val="3299EE"/>
                </a:solidFill>
                <a:latin typeface="Bookman Old Style" pitchFamily="18" charset="0"/>
              </a:rPr>
              <a:t>Індекс спроможності шкільної освітньої мережі </a:t>
            </a:r>
            <a:endParaRPr lang="ru-RU" sz="2400" b="1" dirty="0">
              <a:solidFill>
                <a:srgbClr val="3299EE"/>
              </a:solidFill>
              <a:latin typeface="Bookman Old Style" pitchFamily="18" charset="0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6876256" y="3331944"/>
            <a:ext cx="1100613" cy="4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uk-UA" sz="1800" b="1" dirty="0" smtClean="0">
                <a:solidFill>
                  <a:srgbClr val="329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uk-UA" sz="1800" b="1" dirty="0">
              <a:solidFill>
                <a:srgbClr val="3299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67544" y="5784074"/>
            <a:ext cx="2808312" cy="7200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5904661" y="6345324"/>
            <a:ext cx="2808312" cy="7200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Freeform 3"/>
          <p:cNvSpPr>
            <a:spLocks noEditPoints="1"/>
          </p:cNvSpPr>
          <p:nvPr/>
        </p:nvSpPr>
        <p:spPr bwMode="gray">
          <a:xfrm>
            <a:off x="3635896" y="1594284"/>
            <a:ext cx="2016224" cy="475104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4DC9B1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4067944" y="1166477"/>
            <a:ext cx="73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pSp>
        <p:nvGrpSpPr>
          <p:cNvPr id="23" name="Group 40"/>
          <p:cNvGrpSpPr>
            <a:grpSpLocks/>
          </p:cNvGrpSpPr>
          <p:nvPr/>
        </p:nvGrpSpPr>
        <p:grpSpPr bwMode="auto">
          <a:xfrm>
            <a:off x="3851920" y="1700808"/>
            <a:ext cx="694928" cy="698500"/>
            <a:chOff x="1776" y="2417"/>
            <a:chExt cx="1248" cy="1279"/>
          </a:xfrm>
        </p:grpSpPr>
        <p:pic>
          <p:nvPicPr>
            <p:cNvPr id="24" name="Picture 33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353"/>
              <a:ext cx="1248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6"/>
            <p:cNvSpPr>
              <a:spLocks noChangeArrowheads="1"/>
            </p:cNvSpPr>
            <p:nvPr/>
          </p:nvSpPr>
          <p:spPr bwMode="gray">
            <a:xfrm>
              <a:off x="1877" y="2417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gray">
            <a:xfrm>
              <a:off x="1890" y="2423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gray">
            <a:xfrm>
              <a:off x="1901" y="2433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gray">
            <a:xfrm>
              <a:off x="1959" y="2461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 dirty="0"/>
            </a:p>
          </p:txBody>
        </p:sp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3450070" y="2708002"/>
            <a:ext cx="874229" cy="970405"/>
            <a:chOff x="1776" y="2417"/>
            <a:chExt cx="1248" cy="1279"/>
          </a:xfrm>
        </p:grpSpPr>
        <p:pic>
          <p:nvPicPr>
            <p:cNvPr id="30" name="Picture 33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353"/>
              <a:ext cx="1248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6"/>
            <p:cNvSpPr>
              <a:spLocks noChangeArrowheads="1"/>
            </p:cNvSpPr>
            <p:nvPr/>
          </p:nvSpPr>
          <p:spPr bwMode="gray">
            <a:xfrm>
              <a:off x="1877" y="2417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gray">
            <a:xfrm>
              <a:off x="1890" y="2423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gray">
            <a:xfrm>
              <a:off x="1901" y="2433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gray">
            <a:xfrm>
              <a:off x="1959" y="2461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36" name="Заголовок 5"/>
          <p:cNvSpPr txBox="1">
            <a:spLocks/>
          </p:cNvSpPr>
          <p:nvPr/>
        </p:nvSpPr>
        <p:spPr>
          <a:xfrm>
            <a:off x="3657151" y="1687946"/>
            <a:ext cx="1100613" cy="7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</a:p>
          <a:p>
            <a:pPr algn="ctr"/>
            <a:r>
              <a:rPr lang="uk-UA" sz="1600" dirty="0" smtClean="0">
                <a:solidFill>
                  <a:srgbClr val="C00000"/>
                </a:solidFill>
              </a:rPr>
              <a:t>-0,5</a:t>
            </a:r>
            <a:endParaRPr lang="uk-UA" sz="1600" dirty="0">
              <a:solidFill>
                <a:srgbClr val="C00000"/>
              </a:solidFill>
            </a:endParaRPr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3324128" y="2752327"/>
            <a:ext cx="1100613" cy="7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</a:p>
          <a:p>
            <a:pPr algn="ctr"/>
            <a:r>
              <a:rPr lang="uk-UA" sz="1600" dirty="0" smtClean="0">
                <a:solidFill>
                  <a:srgbClr val="C00000"/>
                </a:solidFill>
              </a:rPr>
              <a:t>-0,8</a:t>
            </a:r>
            <a:endParaRPr lang="uk-UA" sz="1600" dirty="0">
              <a:solidFill>
                <a:srgbClr val="C00000"/>
              </a:solidFill>
            </a:endParaRPr>
          </a:p>
        </p:txBody>
      </p: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3464095" y="4169237"/>
            <a:ext cx="1120986" cy="1077454"/>
            <a:chOff x="1776" y="2417"/>
            <a:chExt cx="1248" cy="1279"/>
          </a:xfrm>
        </p:grpSpPr>
        <p:pic>
          <p:nvPicPr>
            <p:cNvPr id="43" name="Picture 33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353"/>
              <a:ext cx="1248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6"/>
            <p:cNvSpPr>
              <a:spLocks noChangeArrowheads="1"/>
            </p:cNvSpPr>
            <p:nvPr/>
          </p:nvSpPr>
          <p:spPr bwMode="gray">
            <a:xfrm>
              <a:off x="1877" y="2417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gray">
            <a:xfrm>
              <a:off x="1890" y="2423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gray">
            <a:xfrm>
              <a:off x="1901" y="2433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gray">
            <a:xfrm>
              <a:off x="1959" y="2461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 dirty="0"/>
            </a:p>
          </p:txBody>
        </p:sp>
      </p:grpSp>
      <p:grpSp>
        <p:nvGrpSpPr>
          <p:cNvPr id="48" name="Group 40"/>
          <p:cNvGrpSpPr>
            <a:grpSpLocks/>
          </p:cNvGrpSpPr>
          <p:nvPr/>
        </p:nvGrpSpPr>
        <p:grpSpPr bwMode="auto">
          <a:xfrm>
            <a:off x="4424741" y="5268186"/>
            <a:ext cx="1120986" cy="1077454"/>
            <a:chOff x="1776" y="2417"/>
            <a:chExt cx="1248" cy="1279"/>
          </a:xfrm>
        </p:grpSpPr>
        <p:pic>
          <p:nvPicPr>
            <p:cNvPr id="49" name="Picture 33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353"/>
              <a:ext cx="1248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6"/>
            <p:cNvSpPr>
              <a:spLocks noChangeArrowheads="1"/>
            </p:cNvSpPr>
            <p:nvPr/>
          </p:nvSpPr>
          <p:spPr bwMode="gray">
            <a:xfrm>
              <a:off x="1877" y="2417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gray">
            <a:xfrm>
              <a:off x="1890" y="2423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gray">
            <a:xfrm>
              <a:off x="1901" y="2433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gray">
            <a:xfrm>
              <a:off x="1959" y="2461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 dirty="0"/>
            </a:p>
          </p:txBody>
        </p:sp>
      </p:grpSp>
      <p:sp>
        <p:nvSpPr>
          <p:cNvPr id="39" name="Заголовок 5"/>
          <p:cNvSpPr txBox="1">
            <a:spLocks/>
          </p:cNvSpPr>
          <p:nvPr/>
        </p:nvSpPr>
        <p:spPr>
          <a:xfrm>
            <a:off x="3446235" y="4296925"/>
            <a:ext cx="1100613" cy="7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</a:t>
            </a:r>
          </a:p>
          <a:p>
            <a:pPr algn="ctr"/>
            <a:r>
              <a:rPr lang="uk-UA" sz="1600" dirty="0" smtClean="0">
                <a:solidFill>
                  <a:srgbClr val="C00000"/>
                </a:solidFill>
              </a:rPr>
              <a:t>0,65</a:t>
            </a:r>
            <a:endParaRPr lang="uk-UA" sz="1600" dirty="0">
              <a:solidFill>
                <a:srgbClr val="C00000"/>
              </a:solidFill>
            </a:endParaRPr>
          </a:p>
        </p:txBody>
      </p:sp>
      <p:sp>
        <p:nvSpPr>
          <p:cNvPr id="54" name="Заголовок 5"/>
          <p:cNvSpPr txBox="1">
            <a:spLocks/>
          </p:cNvSpPr>
          <p:nvPr/>
        </p:nvSpPr>
        <p:spPr>
          <a:xfrm>
            <a:off x="4413282" y="5365305"/>
            <a:ext cx="1100613" cy="7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2021</a:t>
            </a:r>
          </a:p>
          <a:p>
            <a:pPr algn="ctr"/>
            <a:r>
              <a:rPr lang="uk-UA" sz="1600" dirty="0" smtClean="0">
                <a:solidFill>
                  <a:srgbClr val="C00000"/>
                </a:solidFill>
              </a:rPr>
              <a:t>0,5</a:t>
            </a:r>
            <a:endParaRPr lang="uk-UA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4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28" y="531618"/>
            <a:ext cx="7571700" cy="648072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2E7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uk-UA" sz="4000" b="1" dirty="0" smtClean="0">
                <a:solidFill>
                  <a:srgbClr val="2E7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2E7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4000" b="1" dirty="0" smtClean="0">
                <a:solidFill>
                  <a:srgbClr val="2E7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2E7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4000" b="1" dirty="0" smtClean="0">
                <a:solidFill>
                  <a:srgbClr val="2E7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4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/>
            </a:r>
            <a:br>
              <a:rPr lang="ru-RU" sz="44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ln w="10541" cmpd="sng">
                  <a:solidFill>
                    <a:srgbClr val="4A7ADA"/>
                  </a:solidFill>
                  <a:prstDash val="solid"/>
                </a:ln>
                <a:solidFill>
                  <a:srgbClr val="286ABA"/>
                </a:solidFill>
                <a:latin typeface="Bookman Old Style" panose="02050604050505020204" pitchFamily="18" charset="0"/>
              </a:rPr>
              <a:t> НАВІЩО?</a:t>
            </a:r>
            <a:endParaRPr lang="uk-UA" sz="4000" b="1" dirty="0">
              <a:solidFill>
                <a:srgbClr val="2E72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800100" y="1447040"/>
            <a:ext cx="7300292" cy="6138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gray">
          <a:xfrm>
            <a:off x="665749" y="1447040"/>
            <a:ext cx="648692" cy="61380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67" b="90000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9" y="1179690"/>
            <a:ext cx="1008112" cy="1008112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495697" y="1537627"/>
            <a:ext cx="6044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рівні умови для якісної освіти та життєвих можливостей школярів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у громаді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gray">
          <a:xfrm>
            <a:off x="867630" y="2327523"/>
            <a:ext cx="7300292" cy="6138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gray">
          <a:xfrm>
            <a:off x="665749" y="2327522"/>
            <a:ext cx="648692" cy="61380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67" b="90000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5" y="2084871"/>
            <a:ext cx="1008112" cy="1008112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1518721" y="2444282"/>
            <a:ext cx="2236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2E72D6"/>
                </a:solidFill>
                <a:latin typeface="Verdana" pitchFamily="34" charset="0"/>
                <a:ea typeface="Verdana" pitchFamily="34" charset="0"/>
              </a:rPr>
              <a:t>краща якість освіти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834620" y="3347957"/>
            <a:ext cx="7300292" cy="6138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gray">
          <a:xfrm>
            <a:off x="922332" y="4437112"/>
            <a:ext cx="7300292" cy="6138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gray">
          <a:xfrm>
            <a:off x="990095" y="5375709"/>
            <a:ext cx="7300292" cy="6138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gray">
          <a:xfrm>
            <a:off x="665749" y="3354869"/>
            <a:ext cx="648692" cy="61380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gray">
          <a:xfrm>
            <a:off x="665749" y="4428922"/>
            <a:ext cx="648692" cy="61380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gray">
          <a:xfrm>
            <a:off x="665749" y="5388748"/>
            <a:ext cx="648692" cy="61380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67" b="90000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5" y="3157716"/>
            <a:ext cx="1008112" cy="10081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67" b="90000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5" y="4231769"/>
            <a:ext cx="1008112" cy="1008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5" y="5435367"/>
            <a:ext cx="579600" cy="50127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467326" y="5445127"/>
            <a:ext cx="6755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2E72D6"/>
                </a:solidFill>
                <a:latin typeface="Verdana" pitchFamily="34" charset="0"/>
                <a:ea typeface="Verdana" pitchFamily="34" charset="0"/>
              </a:rPr>
              <a:t>спосіб заощадження коштів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за рахунок скорочення кількості навчальних закладів</a:t>
            </a:r>
            <a:endParaRPr lang="uk-UA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1403648" y="3455426"/>
            <a:ext cx="673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2E72D6"/>
                </a:solidFill>
                <a:latin typeface="Verdana" pitchFamily="34" charset="0"/>
                <a:ea typeface="Verdana" pitchFamily="34" charset="0"/>
              </a:rPr>
              <a:t>розвиток навичок взаємодії та комунікації учнів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, їх соціалізація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392151" y="4513182"/>
            <a:ext cx="6849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2E72D6"/>
                </a:solidFill>
                <a:latin typeface="Verdana" pitchFamily="34" charset="0"/>
                <a:ea typeface="Verdana" pitchFamily="34" charset="0"/>
              </a:rPr>
              <a:t>більше ресурсів для оновлення матеріально-технічної бази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(можливість сформувати бюджет розвитку, а не утримання)</a:t>
            </a:r>
          </a:p>
        </p:txBody>
      </p:sp>
    </p:spTree>
    <p:extLst>
      <p:ext uri="{BB962C8B-B14F-4D97-AF65-F5344CB8AC3E}">
        <p14:creationId xmlns:p14="http://schemas.microsoft.com/office/powerpoint/2010/main" val="29077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7"/>
          <p:cNvSpPr>
            <a:spLocks noChangeArrowheads="1"/>
          </p:cNvSpPr>
          <p:nvPr/>
        </p:nvSpPr>
        <p:spPr bwMode="gray">
          <a:xfrm>
            <a:off x="207328" y="3493468"/>
            <a:ext cx="8541135" cy="2311796"/>
          </a:xfrm>
          <a:prstGeom prst="ellipse">
            <a:avLst/>
          </a:prstGeom>
          <a:solidFill>
            <a:srgbClr val="4F81BD">
              <a:alpha val="30000"/>
            </a:srgbClr>
          </a:solidFill>
          <a:ln w="9525" algn="ctr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609600" y="764703"/>
            <a:ext cx="79386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 smtClean="0"/>
              <a:t> </a:t>
            </a:r>
          </a:p>
          <a:p>
            <a:pPr algn="ctr"/>
            <a:r>
              <a:rPr lang="uk-UA" sz="2000" dirty="0" smtClean="0"/>
              <a:t> 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400" dirty="0" smtClean="0"/>
          </a:p>
          <a:p>
            <a:pPr algn="ctr"/>
            <a:endParaRPr lang="uk-UA" sz="2400" dirty="0"/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 </a:t>
            </a:r>
          </a:p>
          <a:p>
            <a:pPr algn="ctr"/>
            <a:endParaRPr lang="uk-UA" dirty="0"/>
          </a:p>
          <a:p>
            <a:pPr algn="ctr"/>
            <a:r>
              <a:rPr lang="uk-UA" sz="2400" dirty="0" smtClean="0">
                <a:latin typeface="Bookman Old Style" panose="02050604050505020204" pitchFamily="18" charset="0"/>
              </a:rPr>
              <a:t>  </a:t>
            </a:r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зміни </a:t>
            </a:r>
            <a:r>
              <a:rPr lang="uk-UA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покращать </a:t>
            </a:r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стандарти освіти,</a:t>
            </a:r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uk-UA" sz="24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забезпечать краще технічне оснащення</a:t>
            </a:r>
            <a:r>
              <a:rPr lang="uk-UA" sz="2000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uk-UA" sz="2000" dirty="0" smtClean="0">
                <a:latin typeface="Bookman Old Style" panose="02050604050505020204" pitchFamily="18" charset="0"/>
              </a:rPr>
              <a:t> </a:t>
            </a:r>
            <a:r>
              <a:rPr lang="uk-UA" sz="2000" dirty="0">
                <a:latin typeface="Bookman Old Style" panose="02050604050505020204" pitchFamily="18" charset="0"/>
              </a:rPr>
              <a:t>що буде використовуватися для </a:t>
            </a:r>
            <a:r>
              <a:rPr lang="uk-UA" sz="2000" dirty="0" smtClean="0">
                <a:latin typeface="Bookman Old Style" panose="02050604050505020204" pitchFamily="18" charset="0"/>
              </a:rPr>
              <a:t>освітнього </a:t>
            </a:r>
            <a:r>
              <a:rPr lang="uk-UA" sz="2000" dirty="0">
                <a:latin typeface="Bookman Old Style" panose="02050604050505020204" pitchFamily="18" charset="0"/>
              </a:rPr>
              <a:t>процесу,</a:t>
            </a:r>
            <a:r>
              <a:rPr lang="uk-UA" sz="2000" b="1" dirty="0">
                <a:latin typeface="Bookman Old Style" panose="02050604050505020204" pitchFamily="18" charset="0"/>
              </a:rPr>
              <a:t> </a:t>
            </a:r>
            <a:endParaRPr lang="uk-UA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та </a:t>
            </a:r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дозволять </a:t>
            </a:r>
            <a:r>
              <a:rPr lang="uk-UA" sz="20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більш ефективно витрачати кошти </a:t>
            </a:r>
            <a:endParaRPr lang="uk-UA" sz="20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бюджету </a:t>
            </a:r>
            <a:r>
              <a:rPr lang="uk-UA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громади на </a:t>
            </a:r>
            <a:r>
              <a:rPr lang="uk-UA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освіту</a:t>
            </a:r>
            <a:endParaRPr lang="ru-RU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lvl="0" indent="-342900" algn="ctr">
              <a:buFontTx/>
              <a:buChar char="-"/>
            </a:pPr>
            <a:endParaRPr lang="ru-RU" sz="24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flipV="1">
            <a:off x="3447832" y="1772816"/>
            <a:ext cx="2262188" cy="1817688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9218" name="Picture 2" descr="Гарантія / Обмін товару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7864" y="116632"/>
            <a:ext cx="2376264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374571" y="262123"/>
            <a:ext cx="7988612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dirty="0" smtClean="0">
                <a:solidFill>
                  <a:srgbClr val="003399"/>
                </a:solidFill>
                <a:latin typeface="Bookman Old Style" panose="02050604050505020204" pitchFamily="18" charset="0"/>
                <a:ea typeface="Exo 2"/>
              </a:rPr>
              <a:t>ХТО чинить опір?</a:t>
            </a:r>
            <a:endParaRPr lang="uk-UA" sz="3000" b="1" dirty="0">
              <a:solidFill>
                <a:srgbClr val="003399"/>
              </a:solidFill>
              <a:latin typeface="Bookman Old Style" panose="02050604050505020204" pitchFamily="18" charset="0"/>
              <a:ea typeface="Exo 2"/>
              <a:cs typeface="Exo 2"/>
              <a:sym typeface="Exo 2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97703" y="3239357"/>
            <a:ext cx="4904397" cy="350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3399"/>
              </a:solidFill>
              <a:latin typeface="Exo 2 Regular"/>
              <a:sym typeface="Exo 2 Regular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956860" y="1524933"/>
            <a:ext cx="3852300" cy="4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1741254" y="1868715"/>
            <a:ext cx="6259746" cy="3420873"/>
            <a:chOff x="919125" y="1830388"/>
            <a:chExt cx="7786973" cy="4163246"/>
          </a:xfrm>
        </p:grpSpPr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3514725" y="1830388"/>
              <a:ext cx="1373188" cy="4108499"/>
              <a:chOff x="2134" y="1048"/>
              <a:chExt cx="865" cy="2745"/>
            </a:xfrm>
          </p:grpSpPr>
          <p:sp>
            <p:nvSpPr>
              <p:cNvPr id="29" name="Freeform 42"/>
              <p:cNvSpPr>
                <a:spLocks/>
              </p:cNvSpPr>
              <p:nvPr/>
            </p:nvSpPr>
            <p:spPr bwMode="invGray">
              <a:xfrm rot="16200000">
                <a:off x="2068" y="2862"/>
                <a:ext cx="1032" cy="830"/>
              </a:xfrm>
              <a:custGeom>
                <a:avLst/>
                <a:gdLst>
                  <a:gd name="T0" fmla="*/ 0 w 735"/>
                  <a:gd name="T1" fmla="*/ 0 h 532"/>
                  <a:gd name="T2" fmla="*/ 382 w 735"/>
                  <a:gd name="T3" fmla="*/ 202 h 532"/>
                  <a:gd name="T4" fmla="*/ 577 w 735"/>
                  <a:gd name="T5" fmla="*/ 202 h 532"/>
                  <a:gd name="T6" fmla="*/ 637 w 735"/>
                  <a:gd name="T7" fmla="*/ 249 h 532"/>
                  <a:gd name="T8" fmla="*/ 639 w 735"/>
                  <a:gd name="T9" fmla="*/ 402 h 532"/>
                  <a:gd name="T10" fmla="*/ 598 w 735"/>
                  <a:gd name="T11" fmla="*/ 400 h 532"/>
                  <a:gd name="T12" fmla="*/ 669 w 735"/>
                  <a:gd name="T13" fmla="*/ 532 h 532"/>
                  <a:gd name="T14" fmla="*/ 735 w 735"/>
                  <a:gd name="T15" fmla="*/ 402 h 532"/>
                  <a:gd name="T16" fmla="*/ 696 w 735"/>
                  <a:gd name="T17" fmla="*/ 402 h 532"/>
                  <a:gd name="T18" fmla="*/ 694 w 735"/>
                  <a:gd name="T19" fmla="*/ 226 h 532"/>
                  <a:gd name="T20" fmla="*/ 616 w 735"/>
                  <a:gd name="T21" fmla="*/ 150 h 532"/>
                  <a:gd name="T22" fmla="*/ 335 w 735"/>
                  <a:gd name="T23" fmla="*/ 149 h 532"/>
                  <a:gd name="T24" fmla="*/ 69 w 735"/>
                  <a:gd name="T25" fmla="*/ 0 h 532"/>
                  <a:gd name="T26" fmla="*/ 0 w 73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5" h="532">
                    <a:moveTo>
                      <a:pt x="0" y="0"/>
                    </a:moveTo>
                    <a:cubicBezTo>
                      <a:pt x="0" y="0"/>
                      <a:pt x="85" y="216"/>
                      <a:pt x="382" y="202"/>
                    </a:cubicBezTo>
                    <a:cubicBezTo>
                      <a:pt x="479" y="202"/>
                      <a:pt x="577" y="202"/>
                      <a:pt x="577" y="202"/>
                    </a:cubicBezTo>
                    <a:cubicBezTo>
                      <a:pt x="577" y="202"/>
                      <a:pt x="639" y="201"/>
                      <a:pt x="637" y="249"/>
                    </a:cubicBezTo>
                    <a:cubicBezTo>
                      <a:pt x="638" y="325"/>
                      <a:pt x="639" y="402"/>
                      <a:pt x="639" y="402"/>
                    </a:cubicBezTo>
                    <a:lnTo>
                      <a:pt x="598" y="400"/>
                    </a:lnTo>
                    <a:lnTo>
                      <a:pt x="669" y="532"/>
                    </a:lnTo>
                    <a:lnTo>
                      <a:pt x="735" y="402"/>
                    </a:lnTo>
                    <a:lnTo>
                      <a:pt x="696" y="402"/>
                    </a:lnTo>
                    <a:cubicBezTo>
                      <a:pt x="696" y="402"/>
                      <a:pt x="695" y="314"/>
                      <a:pt x="694" y="226"/>
                    </a:cubicBezTo>
                    <a:cubicBezTo>
                      <a:pt x="687" y="160"/>
                      <a:pt x="616" y="150"/>
                      <a:pt x="616" y="150"/>
                    </a:cubicBezTo>
                    <a:cubicBezTo>
                      <a:pt x="556" y="137"/>
                      <a:pt x="473" y="153"/>
                      <a:pt x="335" y="149"/>
                    </a:cubicBezTo>
                    <a:cubicBezTo>
                      <a:pt x="110" y="126"/>
                      <a:pt x="69" y="0"/>
                      <a:pt x="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 sz="1050"/>
              </a:p>
            </p:txBody>
          </p:sp>
          <p:sp>
            <p:nvSpPr>
              <p:cNvPr id="30" name="Freeform 43"/>
              <p:cNvSpPr>
                <a:spLocks/>
              </p:cNvSpPr>
              <p:nvPr/>
            </p:nvSpPr>
            <p:spPr bwMode="invGray">
              <a:xfrm rot="16200000">
                <a:off x="2453" y="2022"/>
                <a:ext cx="210" cy="847"/>
              </a:xfrm>
              <a:custGeom>
                <a:avLst/>
                <a:gdLst>
                  <a:gd name="T0" fmla="*/ 37 w 142"/>
                  <a:gd name="T1" fmla="*/ 1 h 604"/>
                  <a:gd name="T2" fmla="*/ 45 w 142"/>
                  <a:gd name="T3" fmla="*/ 472 h 604"/>
                  <a:gd name="T4" fmla="*/ 0 w 142"/>
                  <a:gd name="T5" fmla="*/ 474 h 604"/>
                  <a:gd name="T6" fmla="*/ 72 w 142"/>
                  <a:gd name="T7" fmla="*/ 604 h 604"/>
                  <a:gd name="T8" fmla="*/ 142 w 142"/>
                  <a:gd name="T9" fmla="*/ 474 h 604"/>
                  <a:gd name="T10" fmla="*/ 100 w 142"/>
                  <a:gd name="T11" fmla="*/ 474 h 604"/>
                  <a:gd name="T12" fmla="*/ 99 w 142"/>
                  <a:gd name="T13" fmla="*/ 0 h 604"/>
                  <a:gd name="T14" fmla="*/ 37 w 142"/>
                  <a:gd name="T15" fmla="*/ 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04">
                    <a:moveTo>
                      <a:pt x="37" y="1"/>
                    </a:moveTo>
                    <a:lnTo>
                      <a:pt x="45" y="472"/>
                    </a:lnTo>
                    <a:lnTo>
                      <a:pt x="0" y="474"/>
                    </a:lnTo>
                    <a:lnTo>
                      <a:pt x="72" y="604"/>
                    </a:lnTo>
                    <a:lnTo>
                      <a:pt x="142" y="474"/>
                    </a:lnTo>
                    <a:lnTo>
                      <a:pt x="100" y="474"/>
                    </a:lnTo>
                    <a:lnTo>
                      <a:pt x="99" y="0"/>
                    </a:lnTo>
                    <a:lnTo>
                      <a:pt x="37" y="1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 sz="1050"/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invGray">
              <a:xfrm rot="16200000" flipH="1">
                <a:off x="2052" y="1217"/>
                <a:ext cx="1085" cy="747"/>
              </a:xfrm>
              <a:custGeom>
                <a:avLst/>
                <a:gdLst>
                  <a:gd name="T0" fmla="*/ 0 w 735"/>
                  <a:gd name="T1" fmla="*/ 0 h 532"/>
                  <a:gd name="T2" fmla="*/ 382 w 735"/>
                  <a:gd name="T3" fmla="*/ 202 h 532"/>
                  <a:gd name="T4" fmla="*/ 577 w 735"/>
                  <a:gd name="T5" fmla="*/ 202 h 532"/>
                  <a:gd name="T6" fmla="*/ 637 w 735"/>
                  <a:gd name="T7" fmla="*/ 249 h 532"/>
                  <a:gd name="T8" fmla="*/ 639 w 735"/>
                  <a:gd name="T9" fmla="*/ 402 h 532"/>
                  <a:gd name="T10" fmla="*/ 598 w 735"/>
                  <a:gd name="T11" fmla="*/ 400 h 532"/>
                  <a:gd name="T12" fmla="*/ 669 w 735"/>
                  <a:gd name="T13" fmla="*/ 532 h 532"/>
                  <a:gd name="T14" fmla="*/ 735 w 735"/>
                  <a:gd name="T15" fmla="*/ 402 h 532"/>
                  <a:gd name="T16" fmla="*/ 696 w 735"/>
                  <a:gd name="T17" fmla="*/ 402 h 532"/>
                  <a:gd name="T18" fmla="*/ 694 w 735"/>
                  <a:gd name="T19" fmla="*/ 226 h 532"/>
                  <a:gd name="T20" fmla="*/ 616 w 735"/>
                  <a:gd name="T21" fmla="*/ 150 h 532"/>
                  <a:gd name="T22" fmla="*/ 335 w 735"/>
                  <a:gd name="T23" fmla="*/ 149 h 532"/>
                  <a:gd name="T24" fmla="*/ 69 w 735"/>
                  <a:gd name="T25" fmla="*/ 0 h 532"/>
                  <a:gd name="T26" fmla="*/ 0 w 73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5" h="532">
                    <a:moveTo>
                      <a:pt x="0" y="0"/>
                    </a:moveTo>
                    <a:cubicBezTo>
                      <a:pt x="0" y="0"/>
                      <a:pt x="85" y="216"/>
                      <a:pt x="382" y="202"/>
                    </a:cubicBezTo>
                    <a:cubicBezTo>
                      <a:pt x="479" y="202"/>
                      <a:pt x="577" y="202"/>
                      <a:pt x="577" y="202"/>
                    </a:cubicBezTo>
                    <a:cubicBezTo>
                      <a:pt x="577" y="202"/>
                      <a:pt x="639" y="201"/>
                      <a:pt x="637" y="249"/>
                    </a:cubicBezTo>
                    <a:cubicBezTo>
                      <a:pt x="638" y="325"/>
                      <a:pt x="639" y="402"/>
                      <a:pt x="639" y="402"/>
                    </a:cubicBezTo>
                    <a:lnTo>
                      <a:pt x="598" y="400"/>
                    </a:lnTo>
                    <a:lnTo>
                      <a:pt x="669" y="532"/>
                    </a:lnTo>
                    <a:lnTo>
                      <a:pt x="735" y="402"/>
                    </a:lnTo>
                    <a:lnTo>
                      <a:pt x="696" y="402"/>
                    </a:lnTo>
                    <a:cubicBezTo>
                      <a:pt x="696" y="402"/>
                      <a:pt x="695" y="314"/>
                      <a:pt x="694" y="226"/>
                    </a:cubicBezTo>
                    <a:cubicBezTo>
                      <a:pt x="687" y="160"/>
                      <a:pt x="616" y="150"/>
                      <a:pt x="616" y="150"/>
                    </a:cubicBezTo>
                    <a:cubicBezTo>
                      <a:pt x="556" y="137"/>
                      <a:pt x="473" y="153"/>
                      <a:pt x="335" y="149"/>
                    </a:cubicBezTo>
                    <a:cubicBezTo>
                      <a:pt x="110" y="126"/>
                      <a:pt x="69" y="0"/>
                      <a:pt x="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 sz="1050"/>
              </a:p>
            </p:txBody>
          </p:sp>
        </p:grp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4959350" y="2009775"/>
              <a:ext cx="3702050" cy="10668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97000">
                  <a:schemeClr val="bg1">
                    <a:lumMod val="50000"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1050"/>
            </a:p>
          </p:txBody>
        </p:sp>
        <p:pic>
          <p:nvPicPr>
            <p:cNvPr id="9" name="Picture 6" descr="Picture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025" y="2060575"/>
              <a:ext cx="792163" cy="67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4980914" y="3352211"/>
              <a:ext cx="3702050" cy="10668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1050"/>
            </a:p>
          </p:txBody>
        </p:sp>
        <p:pic>
          <p:nvPicPr>
            <p:cNvPr id="11" name="Picture 8" descr="Picture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850" y="3390900"/>
              <a:ext cx="793750" cy="67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5004048" y="4797152"/>
              <a:ext cx="3702050" cy="10668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1050"/>
            </a:p>
          </p:txBody>
        </p:sp>
        <p:pic>
          <p:nvPicPr>
            <p:cNvPr id="13" name="Picture 10" descr="Picture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263" y="4714875"/>
              <a:ext cx="792162" cy="67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30"/>
            <p:cNvGrpSpPr>
              <a:grpSpLocks/>
            </p:cNvGrpSpPr>
            <p:nvPr/>
          </p:nvGrpSpPr>
          <p:grpSpPr bwMode="auto">
            <a:xfrm rot="20302575" flipH="1" flipV="1">
              <a:off x="919125" y="5546631"/>
              <a:ext cx="1878398" cy="447003"/>
              <a:chOff x="2532" y="1051"/>
              <a:chExt cx="893" cy="246"/>
            </a:xfrm>
          </p:grpSpPr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  <p:sp>
              <p:nvSpPr>
                <p:cNvPr id="26" name="AutoShape 3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  <p:sp>
              <p:nvSpPr>
                <p:cNvPr id="27" name="AutoShape 3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  <p:sp>
              <p:nvSpPr>
                <p:cNvPr id="28" name="AutoShape 3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</p:grp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  <p:sp>
              <p:nvSpPr>
                <p:cNvPr id="22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  <p:sp>
              <p:nvSpPr>
                <p:cNvPr id="23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  <p:sp>
              <p:nvSpPr>
                <p:cNvPr id="24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050"/>
                </a:p>
              </p:txBody>
            </p:sp>
          </p:grpSp>
        </p:grpSp>
        <p:sp>
          <p:nvSpPr>
            <p:cNvPr id="15" name="Text Box 46"/>
            <p:cNvSpPr txBox="1">
              <a:spLocks noChangeArrowheads="1"/>
            </p:cNvSpPr>
            <p:nvPr/>
          </p:nvSpPr>
          <p:spPr bwMode="black">
            <a:xfrm>
              <a:off x="1143000" y="4694238"/>
              <a:ext cx="1673225" cy="505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b="1" dirty="0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white">
            <a:xfrm>
              <a:off x="5076056" y="3364723"/>
              <a:ext cx="3425825" cy="348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en-US" sz="1050" b="1" dirty="0">
                <a:solidFill>
                  <a:srgbClr val="FEFFFF"/>
                </a:solidFill>
                <a:latin typeface="Bookman Old Style" pitchFamily="18" charset="0"/>
              </a:endParaRPr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white">
            <a:xfrm>
              <a:off x="5076056" y="2204864"/>
              <a:ext cx="3425825" cy="348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uk-UA" sz="1050" b="1" dirty="0">
                  <a:solidFill>
                    <a:srgbClr val="FEFFFF"/>
                  </a:solidFill>
                  <a:latin typeface="Bookman Old Style" pitchFamily="18" charset="0"/>
                </a:rPr>
                <a:t> </a:t>
              </a:r>
              <a:endParaRPr lang="en-US" sz="1050" b="1" dirty="0">
                <a:solidFill>
                  <a:srgbClr val="FEFFFF"/>
                </a:solidFill>
                <a:latin typeface="Bookman Old Style" pitchFamily="18" charset="0"/>
              </a:endParaRPr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white">
            <a:xfrm>
              <a:off x="5076056" y="4869160"/>
              <a:ext cx="3425825" cy="348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en-US" sz="1050" b="1" dirty="0">
                <a:solidFill>
                  <a:srgbClr val="FEFFFF"/>
                </a:solidFill>
                <a:latin typeface="Bookman Old Style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015136" y="2184376"/>
            <a:ext cx="29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БАТЬКИ</a:t>
            </a:r>
            <a:endParaRPr lang="ru-R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6171" y="4504046"/>
            <a:ext cx="298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ГРОМАДСЬКІСТЬ</a:t>
            </a:r>
            <a:endParaRPr lang="ru-R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3651" y="3312705"/>
            <a:ext cx="29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ПЕДАГОГИ</a:t>
            </a:r>
            <a:endParaRPr lang="ru-R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4" name="Группа 34"/>
          <p:cNvGrpSpPr/>
          <p:nvPr/>
        </p:nvGrpSpPr>
        <p:grpSpPr>
          <a:xfrm>
            <a:off x="329957" y="2057856"/>
            <a:ext cx="3552622" cy="3675400"/>
            <a:chOff x="2061467" y="2095267"/>
            <a:chExt cx="5029200" cy="4629997"/>
          </a:xfrm>
        </p:grpSpPr>
        <p:sp>
          <p:nvSpPr>
            <p:cNvPr id="36" name="Дуга 35"/>
            <p:cNvSpPr/>
            <p:nvPr/>
          </p:nvSpPr>
          <p:spPr>
            <a:xfrm>
              <a:off x="2061467" y="2095267"/>
              <a:ext cx="5029200" cy="4629997"/>
            </a:xfrm>
            <a:prstGeom prst="arc">
              <a:avLst>
                <a:gd name="adj1" fmla="val 9291066"/>
                <a:gd name="adj2" fmla="val 15845186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Дуга 36"/>
            <p:cNvSpPr/>
            <p:nvPr/>
          </p:nvSpPr>
          <p:spPr>
            <a:xfrm>
              <a:off x="2061467" y="2095267"/>
              <a:ext cx="5029200" cy="4629997"/>
            </a:xfrm>
            <a:prstGeom prst="arc">
              <a:avLst>
                <a:gd name="adj1" fmla="val 1796028"/>
                <a:gd name="adj2" fmla="val 894422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Дуга 37"/>
            <p:cNvSpPr/>
            <p:nvPr/>
          </p:nvSpPr>
          <p:spPr>
            <a:xfrm>
              <a:off x="2061467" y="2095267"/>
              <a:ext cx="5029200" cy="4629997"/>
            </a:xfrm>
            <a:prstGeom prst="arc">
              <a:avLst>
                <a:gd name="adj1" fmla="val 16518847"/>
                <a:gd name="adj2" fmla="val 1243953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Стрелка вниз 38"/>
          <p:cNvSpPr/>
          <p:nvPr/>
        </p:nvSpPr>
        <p:spPr>
          <a:xfrm>
            <a:off x="1115616" y="2319532"/>
            <a:ext cx="1077563" cy="1224005"/>
          </a:xfrm>
          <a:prstGeom prst="down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трелка вверх 39"/>
          <p:cNvSpPr/>
          <p:nvPr/>
        </p:nvSpPr>
        <p:spPr>
          <a:xfrm>
            <a:off x="1731635" y="4251097"/>
            <a:ext cx="1046717" cy="128278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41" name="Минус 40"/>
          <p:cNvSpPr/>
          <p:nvPr/>
        </p:nvSpPr>
        <p:spPr>
          <a:xfrm rot="21300000">
            <a:off x="-11816" y="2792013"/>
            <a:ext cx="4312519" cy="2033395"/>
          </a:xfrm>
          <a:prstGeom prst="mathMinus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5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 rot="21314741">
            <a:off x="649505" y="3664667"/>
            <a:ext cx="28520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8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Оптимізація мережі</a:t>
            </a:r>
            <a:endParaRPr lang="ru-RU" sz="18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/>
          </p:cNvSpPr>
          <p:nvPr/>
        </p:nvSpPr>
        <p:spPr bwMode="auto">
          <a:xfrm>
            <a:off x="457200" y="1600201"/>
            <a:ext cx="7355160" cy="1972816"/>
          </a:xfrm>
          <a:custGeom>
            <a:avLst/>
            <a:gdLst>
              <a:gd name="T0" fmla="*/ 1304 w 1464"/>
              <a:gd name="T1" fmla="*/ 302 h 302"/>
              <a:gd name="T2" fmla="*/ 0 w 1464"/>
              <a:gd name="T3" fmla="*/ 302 h 302"/>
              <a:gd name="T4" fmla="*/ 0 w 1464"/>
              <a:gd name="T5" fmla="*/ 0 h 302"/>
              <a:gd name="T6" fmla="*/ 1304 w 1464"/>
              <a:gd name="T7" fmla="*/ 0 h 302"/>
              <a:gd name="T8" fmla="*/ 1464 w 1464"/>
              <a:gd name="T9" fmla="*/ 151 h 302"/>
              <a:gd name="T10" fmla="*/ 1304 w 1464"/>
              <a:gd name="T11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4" h="302">
                <a:moveTo>
                  <a:pt x="1304" y="302"/>
                </a:moveTo>
                <a:lnTo>
                  <a:pt x="0" y="302"/>
                </a:lnTo>
                <a:lnTo>
                  <a:pt x="0" y="0"/>
                </a:lnTo>
                <a:lnTo>
                  <a:pt x="1304" y="0"/>
                </a:lnTo>
                <a:lnTo>
                  <a:pt x="1464" y="151"/>
                </a:lnTo>
                <a:lnTo>
                  <a:pt x="1304" y="302"/>
                </a:lnTo>
                <a:close/>
              </a:path>
            </a:pathLst>
          </a:custGeom>
          <a:solidFill>
            <a:srgbClr val="08A7EE"/>
          </a:solidFill>
          <a:ln w="9525" cap="flat" cmpd="sng" algn="ctr">
            <a:solidFill>
              <a:srgbClr val="0195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>
              <a:latin typeface="Arial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16832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Bookman Old Style" pitchFamily="18" charset="0"/>
              </a:rPr>
              <a:t>БЛОК 1</a:t>
            </a:r>
          </a:p>
          <a:p>
            <a:endParaRPr lang="uk-UA" sz="3200" b="1" dirty="0" smtClean="0">
              <a:latin typeface="Bookman Old Style" pitchFamily="18" charset="0"/>
            </a:endParaRPr>
          </a:p>
          <a:p>
            <a:r>
              <a:rPr lang="uk-UA" sz="2800" b="1" dirty="0" smtClean="0">
                <a:latin typeface="Bookman Old Style" pitchFamily="18" charset="0"/>
              </a:rPr>
              <a:t>МЕРЕЖА ЗАКЛАДІВ ОСВІТИ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1027" name="Picture 3" descr="D:\Мамуля\картинки\f3dd76bbdf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29000"/>
            <a:ext cx="3083769" cy="3073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6"/>
          <p:cNvSpPr txBox="1"/>
          <p:nvPr/>
        </p:nvSpPr>
        <p:spPr>
          <a:xfrm>
            <a:off x="75036" y="73665"/>
            <a:ext cx="8993931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Exo 2"/>
              </a:rPr>
              <a:t>Мережа закладів </a:t>
            </a:r>
            <a:r>
              <a:rPr lang="uk-UA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Exo 2"/>
              </a:rPr>
              <a:t>Солонянської</a:t>
            </a:r>
            <a:r>
              <a:rPr lang="uk-UA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Exo 2"/>
              </a:rPr>
              <a:t> громади в динаміці</a:t>
            </a:r>
            <a:endParaRPr lang="uk-UA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Exo 2"/>
              <a:cs typeface="Exo 2"/>
              <a:sym typeface="Exo 2"/>
            </a:endParaRPr>
          </a:p>
        </p:txBody>
      </p:sp>
      <p:graphicFrame>
        <p:nvGraphicFramePr>
          <p:cNvPr id="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799073"/>
              </p:ext>
            </p:extLst>
          </p:nvPr>
        </p:nvGraphicFramePr>
        <p:xfrm>
          <a:off x="-547547" y="1111172"/>
          <a:ext cx="6150364" cy="233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725734"/>
              </p:ext>
            </p:extLst>
          </p:nvPr>
        </p:nvGraphicFramePr>
        <p:xfrm>
          <a:off x="4229929" y="1119951"/>
          <a:ext cx="4613867" cy="239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66410"/>
              </p:ext>
            </p:extLst>
          </p:nvPr>
        </p:nvGraphicFramePr>
        <p:xfrm>
          <a:off x="0" y="3603660"/>
          <a:ext cx="9143998" cy="37142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064870"/>
                <a:gridCol w="1307939"/>
                <a:gridCol w="1747777"/>
                <a:gridCol w="1597307"/>
                <a:gridCol w="1965320"/>
                <a:gridCol w="1460785"/>
              </a:tblGrid>
              <a:tr h="29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ЗДО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7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7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7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7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7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ЗЗСО І-ІІІ ст.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філія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ЗЗСО І-ІІ ст.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3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НВК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гімназія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ІРЦ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ДЮСШ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ЦДЮТ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Bookman Old Style" panose="02050604050505020204" pitchFamily="18" charset="0"/>
                        </a:rPr>
                        <a:t>структурний підрозділ НВО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Bookman Old Style" panose="02050604050505020204" pitchFamily="18" charset="0"/>
                        </a:rPr>
                        <a:t>структурний підрозділ НВО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ЦПРП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1557265"/>
              </p:ext>
            </p:extLst>
          </p:nvPr>
        </p:nvGraphicFramePr>
        <p:xfrm>
          <a:off x="0" y="548680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4355976" y="3501008"/>
          <a:ext cx="4788024" cy="335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4" imgW="8187638" imgH="5212532" progId="Excel.Sheet.8">
                  <p:embed/>
                </p:oleObj>
              </mc:Choice>
              <mc:Fallback>
                <p:oleObj r:id="rId4" imgW="8187638" imgH="5212532" progId="Excel.Sheet.8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01008"/>
                        <a:ext cx="4788024" cy="335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/>
          <p:cNvSpPr/>
          <p:nvPr/>
        </p:nvSpPr>
        <p:spPr>
          <a:xfrm>
            <a:off x="5004048" y="3501008"/>
            <a:ext cx="413995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Середня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кількість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класі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7" name="Объект 3"/>
          <p:cNvGraphicFramePr>
            <a:graphicFrameLocks/>
          </p:cNvGraphicFramePr>
          <p:nvPr/>
        </p:nvGraphicFramePr>
        <p:xfrm>
          <a:off x="251520" y="980728"/>
          <a:ext cx="4307780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7" imgW="4560203" imgH="3127519" progId="Excel.Sheet.8">
                  <p:embed/>
                </p:oleObj>
              </mc:Choice>
              <mc:Fallback>
                <p:oleObj r:id="rId7" imgW="4560203" imgH="3127519" progId="Excel.Sheet.8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4307780" cy="266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/>
          <p:nvPr/>
        </p:nvSpPr>
        <p:spPr>
          <a:xfrm>
            <a:off x="323528" y="620688"/>
            <a:ext cx="413995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Кількість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1-4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класи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79512" y="3429000"/>
            <a:ext cx="413995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Кількість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5-9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класи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" name="Object 4"/>
          <p:cNvGraphicFramePr>
            <a:graphicFrameLocks/>
          </p:cNvGraphicFramePr>
          <p:nvPr/>
        </p:nvGraphicFramePr>
        <p:xfrm>
          <a:off x="179513" y="3805238"/>
          <a:ext cx="4424362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r:id="rId10" imgW="4426080" imgH="3054361" progId="Excel.Sheet.8">
                  <p:embed/>
                </p:oleObj>
              </mc:Choice>
              <mc:Fallback>
                <p:oleObj r:id="rId10" imgW="4426080" imgH="3054361" progId="Excel.Sheet.8">
                  <p:embed/>
                  <p:pic>
                    <p:nvPicPr>
                      <p:cNvPr id="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3805238"/>
                        <a:ext cx="4424362" cy="305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/>
          </p:cNvGraphicFramePr>
          <p:nvPr/>
        </p:nvGraphicFramePr>
        <p:xfrm>
          <a:off x="4823520" y="1052738"/>
          <a:ext cx="4320480" cy="210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r:id="rId13" imgW="6151397" imgH="2456901" progId="Excel.Sheet.8">
                  <p:embed/>
                </p:oleObj>
              </mc:Choice>
              <mc:Fallback>
                <p:oleObj r:id="rId13" imgW="6151397" imgH="2456901" progId="Excel.Sheet.8">
                  <p:embed/>
                  <p:pic>
                    <p:nvPicPr>
                      <p:cNvPr id="0" name="Picture 3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520" y="1052738"/>
                        <a:ext cx="4320480" cy="2100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/>
          <p:nvPr/>
        </p:nvSpPr>
        <p:spPr>
          <a:xfrm>
            <a:off x="5004048" y="764704"/>
            <a:ext cx="413995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Кількість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10-11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класи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11960" y="1700808"/>
            <a:ext cx="216024" cy="631844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236297" y="1484784"/>
            <a:ext cx="360040" cy="703852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8028384" y="1556792"/>
            <a:ext cx="216024" cy="631844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588225" y="1412776"/>
            <a:ext cx="288032" cy="703852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707904" y="4509120"/>
            <a:ext cx="360040" cy="847868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211960" y="4581128"/>
            <a:ext cx="216024" cy="631844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388425" y="4509120"/>
            <a:ext cx="360040" cy="847868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956376" y="4509120"/>
            <a:ext cx="288032" cy="703852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275856" y="4437112"/>
            <a:ext cx="360040" cy="847868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092281" y="4509120"/>
            <a:ext cx="360040" cy="703852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524329" y="4509120"/>
            <a:ext cx="360040" cy="703852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660233" y="4437112"/>
            <a:ext cx="360040" cy="703852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6300192" y="4293096"/>
            <a:ext cx="360040" cy="703852"/>
          </a:xfrm>
          <a:custGeom>
            <a:avLst/>
            <a:gdLst>
              <a:gd name="connsiteX0" fmla="*/ 189948 w 399775"/>
              <a:gd name="connsiteY0" fmla="*/ 28713 h 541130"/>
              <a:gd name="connsiteX1" fmla="*/ 30922 w 399775"/>
              <a:gd name="connsiteY1" fmla="*/ 492539 h 541130"/>
              <a:gd name="connsiteX2" fmla="*/ 375479 w 399775"/>
              <a:gd name="connsiteY2" fmla="*/ 320261 h 541130"/>
              <a:gd name="connsiteX3" fmla="*/ 189948 w 399775"/>
              <a:gd name="connsiteY3" fmla="*/ 28713 h 541130"/>
              <a:gd name="connsiteX0" fmla="*/ 221606 w 431433"/>
              <a:gd name="connsiteY0" fmla="*/ 5371 h 474568"/>
              <a:gd name="connsiteX1" fmla="*/ 31658 w 431433"/>
              <a:gd name="connsiteY1" fmla="*/ 264690 h 474568"/>
              <a:gd name="connsiteX2" fmla="*/ 62580 w 431433"/>
              <a:gd name="connsiteY2" fmla="*/ 469197 h 474568"/>
              <a:gd name="connsiteX3" fmla="*/ 407137 w 431433"/>
              <a:gd name="connsiteY3" fmla="*/ 296919 h 474568"/>
              <a:gd name="connsiteX4" fmla="*/ 221606 w 431433"/>
              <a:gd name="connsiteY4" fmla="*/ 5371 h 474568"/>
              <a:gd name="connsiteX0" fmla="*/ 216451 w 284390"/>
              <a:gd name="connsiteY0" fmla="*/ 12001 h 487828"/>
              <a:gd name="connsiteX1" fmla="*/ 26503 w 284390"/>
              <a:gd name="connsiteY1" fmla="*/ 271320 h 487828"/>
              <a:gd name="connsiteX2" fmla="*/ 57425 w 284390"/>
              <a:gd name="connsiteY2" fmla="*/ 475827 h 487828"/>
              <a:gd name="connsiteX3" fmla="*/ 260094 w 284390"/>
              <a:gd name="connsiteY3" fmla="*/ 343328 h 487828"/>
              <a:gd name="connsiteX4" fmla="*/ 216451 w 284390"/>
              <a:gd name="connsiteY4" fmla="*/ 12001 h 4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0" h="487828">
                <a:moveTo>
                  <a:pt x="216451" y="12001"/>
                </a:moveTo>
                <a:cubicBezTo>
                  <a:pt x="177519" y="0"/>
                  <a:pt x="53007" y="194016"/>
                  <a:pt x="26503" y="271320"/>
                </a:cubicBezTo>
                <a:cubicBezTo>
                  <a:pt x="-1" y="348624"/>
                  <a:pt x="18493" y="463826"/>
                  <a:pt x="57425" y="475827"/>
                </a:cubicBezTo>
                <a:cubicBezTo>
                  <a:pt x="96357" y="487828"/>
                  <a:pt x="235798" y="425050"/>
                  <a:pt x="260094" y="343328"/>
                </a:cubicBezTo>
                <a:cubicBezTo>
                  <a:pt x="284390" y="261606"/>
                  <a:pt x="255383" y="24002"/>
                  <a:pt x="216451" y="12001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188640"/>
            <a:ext cx="7793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АУДИТ  мережі закладів освіти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30590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682</Words>
  <Application>Microsoft Office PowerPoint</Application>
  <PresentationFormat>Екран (4:3)</PresentationFormat>
  <Paragraphs>409</Paragraphs>
  <Slides>22</Slides>
  <Notes>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4" baseType="lpstr">
      <vt:lpstr>Arial</vt:lpstr>
      <vt:lpstr>Georgia</vt:lpstr>
      <vt:lpstr>Calibri</vt:lpstr>
      <vt:lpstr>Verdana</vt:lpstr>
      <vt:lpstr>Exo 2 Regular</vt:lpstr>
      <vt:lpstr>Source Sans Pro</vt:lpstr>
      <vt:lpstr>Roboto Slab</vt:lpstr>
      <vt:lpstr>Bookman Old Style</vt:lpstr>
      <vt:lpstr>Exo 2</vt:lpstr>
      <vt:lpstr>Times New Roman</vt:lpstr>
      <vt:lpstr>Cordelia template</vt:lpstr>
      <vt:lpstr>Лист Microsoft Excel 97-2003</vt:lpstr>
      <vt:lpstr>Презентація PowerPoint</vt:lpstr>
      <vt:lpstr> ЯКОЮ  хочемо бачити мережу закладів освіти</vt:lpstr>
      <vt:lpstr>      НАВІЩО?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підвіз: ПРОГНОЗ та варіанти</vt:lpstr>
      <vt:lpstr>Презентація PowerPoint</vt:lpstr>
      <vt:lpstr>Презентація PowerPoint</vt:lpstr>
      <vt:lpstr>Об'єм навчального навантаження (2016 рік)</vt:lpstr>
      <vt:lpstr>Презентація PowerPoint</vt:lpstr>
      <vt:lpstr>ДАНІ ПРО ІНФРАСТРУКТУРУ </vt:lpstr>
      <vt:lpstr>Презентація PowerPoint</vt:lpstr>
      <vt:lpstr>Презентація PowerPoint</vt:lpstr>
      <vt:lpstr>Презентація PowerPoint</vt:lpstr>
      <vt:lpstr>Презентація PowerPoint</vt:lpstr>
      <vt:lpstr>Залишки освітньої субвенції </vt:lpstr>
      <vt:lpstr>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User6</dc:creator>
  <cp:lastModifiedBy>User</cp:lastModifiedBy>
  <cp:revision>354</cp:revision>
  <dcterms:modified xsi:type="dcterms:W3CDTF">2021-04-14T13:01:26Z</dcterms:modified>
</cp:coreProperties>
</file>