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2" r:id="rId3"/>
    <p:sldId id="269" r:id="rId4"/>
    <p:sldId id="271" r:id="rId5"/>
  </p:sldIdLst>
  <p:sldSz cx="12192000" cy="6858000"/>
  <p:notesSz cx="6797675" cy="987266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9FB"/>
    <a:srgbClr val="990000"/>
    <a:srgbClr val="FFC90E"/>
    <a:srgbClr val="EAF8BE"/>
    <a:srgbClr val="ED7D31"/>
    <a:srgbClr val="DCF0F7"/>
    <a:srgbClr val="16546A"/>
    <a:srgbClr val="BAD4ED"/>
    <a:srgbClr val="F2FAFC"/>
    <a:srgbClr val="EAF8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12" autoAdjust="0"/>
    <p:restoredTop sz="94660" autoAdjust="0"/>
  </p:normalViewPr>
  <p:slideViewPr>
    <p:cSldViewPr snapToGrid="0">
      <p:cViewPr varScale="1">
        <p:scale>
          <a:sx n="102" d="100"/>
          <a:sy n="102" d="100"/>
        </p:scale>
        <p:origin x="114" y="402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B66DC5-2899-499A-9985-DEA4E9A81CD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1B7505-2DD0-4173-B702-A8AABBEC1CCC}">
      <dgm:prSet phldrT="[Text]" custT="1"/>
      <dgm:spPr/>
      <dgm:t>
        <a:bodyPr/>
        <a:lstStyle/>
        <a:p>
          <a:r>
            <a:rPr lang="uk-UA" sz="1600" noProof="0" dirty="0" smtClean="0">
              <a:solidFill>
                <a:schemeClr val="bg1"/>
              </a:solidFill>
            </a:rPr>
            <a:t>подача заяви про внесення виправлених відомостей до Державного земельного кадастру про координати поворотних точок меж земельної ділянки</a:t>
          </a:r>
          <a:r>
            <a:rPr lang="uk-UA" sz="1600" noProof="0" dirty="0" smtClean="0">
              <a:solidFill>
                <a:srgbClr val="EFF9FB"/>
              </a:solidFill>
            </a:rPr>
            <a:t>;</a:t>
          </a:r>
          <a:endParaRPr lang="uk-UA" sz="1600" noProof="0" dirty="0">
            <a:solidFill>
              <a:srgbClr val="EFF9FB"/>
            </a:solidFill>
          </a:endParaRPr>
        </a:p>
      </dgm:t>
    </dgm:pt>
    <dgm:pt modelId="{6491AE4F-39DA-4A8C-94AD-5FF58F2AD017}" type="parTrans" cxnId="{4358C10A-E5BE-4C1E-8A0A-91501267D699}">
      <dgm:prSet/>
      <dgm:spPr/>
      <dgm:t>
        <a:bodyPr/>
        <a:lstStyle/>
        <a:p>
          <a:endParaRPr lang="en-US" sz="1600" b="0"/>
        </a:p>
      </dgm:t>
    </dgm:pt>
    <dgm:pt modelId="{2A3DFD20-7421-4ACA-9E51-6C00D55DDFAD}" type="sibTrans" cxnId="{4358C10A-E5BE-4C1E-8A0A-91501267D699}">
      <dgm:prSet/>
      <dgm:spPr/>
      <dgm:t>
        <a:bodyPr/>
        <a:lstStyle/>
        <a:p>
          <a:endParaRPr lang="en-US" sz="1600" b="0"/>
        </a:p>
      </dgm:t>
    </dgm:pt>
    <dgm:pt modelId="{C7443A80-D272-4C6E-966D-58C7B2346CD6}">
      <dgm:prSet phldrT="[Text]" custT="1"/>
      <dgm:spPr/>
      <dgm:t>
        <a:bodyPr/>
        <a:lstStyle/>
        <a:p>
          <a:r>
            <a:rPr lang="uk-UA" sz="1600" noProof="0" dirty="0" smtClean="0"/>
            <a:t>подача заяви про внесення відомостей (змін до них) до Державного земельного кадастру</a:t>
          </a:r>
          <a:endParaRPr lang="uk-UA" sz="1600" b="0" noProof="0" dirty="0"/>
        </a:p>
      </dgm:t>
    </dgm:pt>
    <dgm:pt modelId="{3783E9A8-371E-43B0-8BCA-11751A248737}" type="parTrans" cxnId="{0028E516-1FF3-488F-9ED2-54F7340BCFCF}">
      <dgm:prSet/>
      <dgm:spPr/>
      <dgm:t>
        <a:bodyPr/>
        <a:lstStyle/>
        <a:p>
          <a:endParaRPr lang="en-US" sz="1600" b="0"/>
        </a:p>
      </dgm:t>
    </dgm:pt>
    <dgm:pt modelId="{91F33CD7-38C2-4FFE-8961-68BF2C2C5200}" type="sibTrans" cxnId="{0028E516-1FF3-488F-9ED2-54F7340BCFCF}">
      <dgm:prSet/>
      <dgm:spPr/>
      <dgm:t>
        <a:bodyPr/>
        <a:lstStyle/>
        <a:p>
          <a:endParaRPr lang="en-US" sz="1600" b="0"/>
        </a:p>
      </dgm:t>
    </dgm:pt>
    <dgm:pt modelId="{9519EFFD-22E3-42D9-9C9E-D76C75DEEEC7}">
      <dgm:prSet phldrT="[Text]" custT="1"/>
      <dgm:spPr/>
      <dgm:t>
        <a:bodyPr/>
        <a:lstStyle/>
        <a:p>
          <a:r>
            <a:rPr lang="ru-RU" sz="1600" dirty="0" smtClean="0"/>
            <a:t>подача </a:t>
          </a:r>
          <a:r>
            <a:rPr lang="uk-UA" sz="1600" noProof="0" dirty="0" smtClean="0"/>
            <a:t>повідомлення</a:t>
          </a:r>
          <a:r>
            <a:rPr lang="ru-RU" sz="1600" dirty="0" smtClean="0"/>
            <a:t> про </a:t>
          </a:r>
          <a:r>
            <a:rPr lang="ru-RU" sz="1600" dirty="0" err="1" smtClean="0"/>
            <a:t>виявлення</a:t>
          </a:r>
          <a:r>
            <a:rPr lang="ru-RU" sz="1600" dirty="0" smtClean="0"/>
            <a:t> </a:t>
          </a:r>
          <a:r>
            <a:rPr lang="ru-RU" sz="1600" dirty="0" err="1" smtClean="0"/>
            <a:t>технічної</a:t>
          </a:r>
          <a:r>
            <a:rPr lang="ru-RU" sz="1600" dirty="0" smtClean="0"/>
            <a:t> </a:t>
          </a:r>
          <a:r>
            <a:rPr lang="ru-RU" sz="1600" dirty="0" err="1" smtClean="0"/>
            <a:t>помилки</a:t>
          </a:r>
          <a:r>
            <a:rPr lang="ru-RU" sz="1600" dirty="0" smtClean="0"/>
            <a:t> </a:t>
          </a:r>
          <a:r>
            <a:rPr lang="ru-RU" sz="1600" dirty="0" err="1" smtClean="0"/>
            <a:t>фізичною</a:t>
          </a:r>
          <a:r>
            <a:rPr lang="ru-RU" sz="1600" dirty="0" smtClean="0"/>
            <a:t> </a:t>
          </a:r>
          <a:r>
            <a:rPr lang="ru-RU" sz="1600" dirty="0" err="1" smtClean="0"/>
            <a:t>або</a:t>
          </a:r>
          <a:r>
            <a:rPr lang="ru-RU" sz="1600" dirty="0" smtClean="0"/>
            <a:t> </a:t>
          </a:r>
          <a:r>
            <a:rPr lang="ru-RU" sz="1600" dirty="0" err="1" smtClean="0"/>
            <a:t>юридичною</a:t>
          </a:r>
          <a:r>
            <a:rPr lang="uk-UA" sz="1600" dirty="0" smtClean="0"/>
            <a:t> особою</a:t>
          </a:r>
          <a:endParaRPr lang="en-US" sz="1600" b="0" dirty="0"/>
        </a:p>
      </dgm:t>
    </dgm:pt>
    <dgm:pt modelId="{9FC2F38D-A04B-4EA7-87E2-805515E01579}" type="parTrans" cxnId="{6729B87D-2D23-449F-B447-1CEF62C69693}">
      <dgm:prSet/>
      <dgm:spPr/>
      <dgm:t>
        <a:bodyPr/>
        <a:lstStyle/>
        <a:p>
          <a:endParaRPr lang="en-US" sz="1600" b="0"/>
        </a:p>
      </dgm:t>
    </dgm:pt>
    <dgm:pt modelId="{71719582-5798-4B46-8A3E-CDB3336C9269}" type="sibTrans" cxnId="{6729B87D-2D23-449F-B447-1CEF62C69693}">
      <dgm:prSet/>
      <dgm:spPr/>
      <dgm:t>
        <a:bodyPr/>
        <a:lstStyle/>
        <a:p>
          <a:endParaRPr lang="en-US" sz="1600" b="0"/>
        </a:p>
      </dgm:t>
    </dgm:pt>
    <dgm:pt modelId="{9528CEE9-B66C-40EA-A4E3-28B15A3C03BB}" type="pres">
      <dgm:prSet presAssocID="{9CB66DC5-2899-499A-9985-DEA4E9A81CD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5E7945AB-3209-4B99-940D-9C2C96442B55}" type="pres">
      <dgm:prSet presAssocID="{9CB66DC5-2899-499A-9985-DEA4E9A81CD5}" presName="Name1" presStyleCnt="0"/>
      <dgm:spPr/>
    </dgm:pt>
    <dgm:pt modelId="{40CFABC9-DC15-49B8-89A0-7C61AC35A928}" type="pres">
      <dgm:prSet presAssocID="{9CB66DC5-2899-499A-9985-DEA4E9A81CD5}" presName="cycle" presStyleCnt="0"/>
      <dgm:spPr/>
    </dgm:pt>
    <dgm:pt modelId="{5D12AA8F-AB55-40ED-8B6F-952773E2526C}" type="pres">
      <dgm:prSet presAssocID="{9CB66DC5-2899-499A-9985-DEA4E9A81CD5}" presName="srcNode" presStyleLbl="node1" presStyleIdx="0" presStyleCnt="3"/>
      <dgm:spPr/>
    </dgm:pt>
    <dgm:pt modelId="{8D5C2BBF-6E90-424C-A64F-AED40014F68C}" type="pres">
      <dgm:prSet presAssocID="{9CB66DC5-2899-499A-9985-DEA4E9A81CD5}" presName="conn" presStyleLbl="parChTrans1D2" presStyleIdx="0" presStyleCnt="1"/>
      <dgm:spPr/>
      <dgm:t>
        <a:bodyPr/>
        <a:lstStyle/>
        <a:p>
          <a:endParaRPr lang="en-US"/>
        </a:p>
      </dgm:t>
    </dgm:pt>
    <dgm:pt modelId="{59BC6A17-B1DF-47E2-A187-105856558230}" type="pres">
      <dgm:prSet presAssocID="{9CB66DC5-2899-499A-9985-DEA4E9A81CD5}" presName="extraNode" presStyleLbl="node1" presStyleIdx="0" presStyleCnt="3"/>
      <dgm:spPr/>
    </dgm:pt>
    <dgm:pt modelId="{F00F2E50-00CD-4047-975E-557BFE4291FE}" type="pres">
      <dgm:prSet presAssocID="{9CB66DC5-2899-499A-9985-DEA4E9A81CD5}" presName="dstNode" presStyleLbl="node1" presStyleIdx="0" presStyleCnt="3"/>
      <dgm:spPr/>
    </dgm:pt>
    <dgm:pt modelId="{0B16360B-332A-4222-AABF-CEE53C4E58FF}" type="pres">
      <dgm:prSet presAssocID="{1C1B7505-2DD0-4173-B702-A8AABBEC1CC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33150-A9A8-4E66-A7C9-8FF1ACD78B7A}" type="pres">
      <dgm:prSet presAssocID="{1C1B7505-2DD0-4173-B702-A8AABBEC1CCC}" presName="accent_1" presStyleCnt="0"/>
      <dgm:spPr/>
    </dgm:pt>
    <dgm:pt modelId="{322AE076-19AC-4230-B656-F695BFD2BABD}" type="pres">
      <dgm:prSet presAssocID="{1C1B7505-2DD0-4173-B702-A8AABBEC1CCC}" presName="accentRepeatNode" presStyleLbl="solidFgAcc1" presStyleIdx="0" presStyleCnt="3"/>
      <dgm:spPr/>
    </dgm:pt>
    <dgm:pt modelId="{5C4E1126-1EB0-40E0-AADF-49AB70BB7344}" type="pres">
      <dgm:prSet presAssocID="{C7443A80-D272-4C6E-966D-58C7B2346CD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3C8A8A-A16A-49CF-8627-00347667DD48}" type="pres">
      <dgm:prSet presAssocID="{C7443A80-D272-4C6E-966D-58C7B2346CD6}" presName="accent_2" presStyleCnt="0"/>
      <dgm:spPr/>
    </dgm:pt>
    <dgm:pt modelId="{6C02BFA4-DAFC-411C-BB15-CA458A72F21F}" type="pres">
      <dgm:prSet presAssocID="{C7443A80-D272-4C6E-966D-58C7B2346CD6}" presName="accentRepeatNode" presStyleLbl="solidFgAcc1" presStyleIdx="1" presStyleCnt="3"/>
      <dgm:spPr/>
    </dgm:pt>
    <dgm:pt modelId="{5BBD3CCB-C024-4CCA-A9CC-9D2521528BA7}" type="pres">
      <dgm:prSet presAssocID="{9519EFFD-22E3-42D9-9C9E-D76C75DEEEC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B7B680-72F4-4CD9-A4EC-F746222E086B}" type="pres">
      <dgm:prSet presAssocID="{9519EFFD-22E3-42D9-9C9E-D76C75DEEEC7}" presName="accent_3" presStyleCnt="0"/>
      <dgm:spPr/>
    </dgm:pt>
    <dgm:pt modelId="{9172EFF7-6B10-4314-86FC-D129CB0A6C7B}" type="pres">
      <dgm:prSet presAssocID="{9519EFFD-22E3-42D9-9C9E-D76C75DEEEC7}" presName="accentRepeatNode" presStyleLbl="solidFgAcc1" presStyleIdx="2" presStyleCnt="3"/>
      <dgm:spPr/>
    </dgm:pt>
  </dgm:ptLst>
  <dgm:cxnLst>
    <dgm:cxn modelId="{9DA2B62B-6AD9-4EFD-B666-C8FA4B21925C}" type="presOf" srcId="{C7443A80-D272-4C6E-966D-58C7B2346CD6}" destId="{5C4E1126-1EB0-40E0-AADF-49AB70BB7344}" srcOrd="0" destOrd="0" presId="urn:microsoft.com/office/officeart/2008/layout/VerticalCurvedList"/>
    <dgm:cxn modelId="{6729B87D-2D23-449F-B447-1CEF62C69693}" srcId="{9CB66DC5-2899-499A-9985-DEA4E9A81CD5}" destId="{9519EFFD-22E3-42D9-9C9E-D76C75DEEEC7}" srcOrd="2" destOrd="0" parTransId="{9FC2F38D-A04B-4EA7-87E2-805515E01579}" sibTransId="{71719582-5798-4B46-8A3E-CDB3336C9269}"/>
    <dgm:cxn modelId="{712BE4BE-37C4-462E-98E7-71E4A5EC704F}" type="presOf" srcId="{9519EFFD-22E3-42D9-9C9E-D76C75DEEEC7}" destId="{5BBD3CCB-C024-4CCA-A9CC-9D2521528BA7}" srcOrd="0" destOrd="0" presId="urn:microsoft.com/office/officeart/2008/layout/VerticalCurvedList"/>
    <dgm:cxn modelId="{4358C10A-E5BE-4C1E-8A0A-91501267D699}" srcId="{9CB66DC5-2899-499A-9985-DEA4E9A81CD5}" destId="{1C1B7505-2DD0-4173-B702-A8AABBEC1CCC}" srcOrd="0" destOrd="0" parTransId="{6491AE4F-39DA-4A8C-94AD-5FF58F2AD017}" sibTransId="{2A3DFD20-7421-4ACA-9E51-6C00D55DDFAD}"/>
    <dgm:cxn modelId="{0028E516-1FF3-488F-9ED2-54F7340BCFCF}" srcId="{9CB66DC5-2899-499A-9985-DEA4E9A81CD5}" destId="{C7443A80-D272-4C6E-966D-58C7B2346CD6}" srcOrd="1" destOrd="0" parTransId="{3783E9A8-371E-43B0-8BCA-11751A248737}" sibTransId="{91F33CD7-38C2-4FFE-8961-68BF2C2C5200}"/>
    <dgm:cxn modelId="{E2C84E95-F683-4C2C-BB0E-D1E249AAC7A2}" type="presOf" srcId="{2A3DFD20-7421-4ACA-9E51-6C00D55DDFAD}" destId="{8D5C2BBF-6E90-424C-A64F-AED40014F68C}" srcOrd="0" destOrd="0" presId="urn:microsoft.com/office/officeart/2008/layout/VerticalCurvedList"/>
    <dgm:cxn modelId="{2189D05C-7298-4ADC-971E-863604F26F10}" type="presOf" srcId="{9CB66DC5-2899-499A-9985-DEA4E9A81CD5}" destId="{9528CEE9-B66C-40EA-A4E3-28B15A3C03BB}" srcOrd="0" destOrd="0" presId="urn:microsoft.com/office/officeart/2008/layout/VerticalCurvedList"/>
    <dgm:cxn modelId="{859A7AF7-B0B3-4B5D-B1AD-22EF3B39BF7A}" type="presOf" srcId="{1C1B7505-2DD0-4173-B702-A8AABBEC1CCC}" destId="{0B16360B-332A-4222-AABF-CEE53C4E58FF}" srcOrd="0" destOrd="0" presId="urn:microsoft.com/office/officeart/2008/layout/VerticalCurvedList"/>
    <dgm:cxn modelId="{1E84B380-F3F4-4B10-B1B1-7B1DF2923FA6}" type="presParOf" srcId="{9528CEE9-B66C-40EA-A4E3-28B15A3C03BB}" destId="{5E7945AB-3209-4B99-940D-9C2C96442B55}" srcOrd="0" destOrd="0" presId="urn:microsoft.com/office/officeart/2008/layout/VerticalCurvedList"/>
    <dgm:cxn modelId="{C2B457B1-A9D0-44F3-8459-45CE5CA0804C}" type="presParOf" srcId="{5E7945AB-3209-4B99-940D-9C2C96442B55}" destId="{40CFABC9-DC15-49B8-89A0-7C61AC35A928}" srcOrd="0" destOrd="0" presId="urn:microsoft.com/office/officeart/2008/layout/VerticalCurvedList"/>
    <dgm:cxn modelId="{3316BD4B-EDDB-457F-B9D6-BA1CF12D4D73}" type="presParOf" srcId="{40CFABC9-DC15-49B8-89A0-7C61AC35A928}" destId="{5D12AA8F-AB55-40ED-8B6F-952773E2526C}" srcOrd="0" destOrd="0" presId="urn:microsoft.com/office/officeart/2008/layout/VerticalCurvedList"/>
    <dgm:cxn modelId="{6C78F3CA-F56A-40E2-953C-0C468E78299D}" type="presParOf" srcId="{40CFABC9-DC15-49B8-89A0-7C61AC35A928}" destId="{8D5C2BBF-6E90-424C-A64F-AED40014F68C}" srcOrd="1" destOrd="0" presId="urn:microsoft.com/office/officeart/2008/layout/VerticalCurvedList"/>
    <dgm:cxn modelId="{997094B8-14B7-41D9-8195-26938315F93C}" type="presParOf" srcId="{40CFABC9-DC15-49B8-89A0-7C61AC35A928}" destId="{59BC6A17-B1DF-47E2-A187-105856558230}" srcOrd="2" destOrd="0" presId="urn:microsoft.com/office/officeart/2008/layout/VerticalCurvedList"/>
    <dgm:cxn modelId="{CF061051-F4F7-4328-A6B9-E88D7A6A8389}" type="presParOf" srcId="{40CFABC9-DC15-49B8-89A0-7C61AC35A928}" destId="{F00F2E50-00CD-4047-975E-557BFE4291FE}" srcOrd="3" destOrd="0" presId="urn:microsoft.com/office/officeart/2008/layout/VerticalCurvedList"/>
    <dgm:cxn modelId="{F5647A39-8759-47D5-A330-5DD6FF4072C7}" type="presParOf" srcId="{5E7945AB-3209-4B99-940D-9C2C96442B55}" destId="{0B16360B-332A-4222-AABF-CEE53C4E58FF}" srcOrd="1" destOrd="0" presId="urn:microsoft.com/office/officeart/2008/layout/VerticalCurvedList"/>
    <dgm:cxn modelId="{74693BFF-FAE1-4809-9C2F-D11B109C7956}" type="presParOf" srcId="{5E7945AB-3209-4B99-940D-9C2C96442B55}" destId="{70433150-A9A8-4E66-A7C9-8FF1ACD78B7A}" srcOrd="2" destOrd="0" presId="urn:microsoft.com/office/officeart/2008/layout/VerticalCurvedList"/>
    <dgm:cxn modelId="{AF296B5A-1103-4F23-B0C6-52EEACAAA268}" type="presParOf" srcId="{70433150-A9A8-4E66-A7C9-8FF1ACD78B7A}" destId="{322AE076-19AC-4230-B656-F695BFD2BABD}" srcOrd="0" destOrd="0" presId="urn:microsoft.com/office/officeart/2008/layout/VerticalCurvedList"/>
    <dgm:cxn modelId="{40050A1A-02FD-48A4-99BC-F8360D6F3264}" type="presParOf" srcId="{5E7945AB-3209-4B99-940D-9C2C96442B55}" destId="{5C4E1126-1EB0-40E0-AADF-49AB70BB7344}" srcOrd="3" destOrd="0" presId="urn:microsoft.com/office/officeart/2008/layout/VerticalCurvedList"/>
    <dgm:cxn modelId="{F816FAE6-796A-4212-A8C8-606EE7D42AB8}" type="presParOf" srcId="{5E7945AB-3209-4B99-940D-9C2C96442B55}" destId="{863C8A8A-A16A-49CF-8627-00347667DD48}" srcOrd="4" destOrd="0" presId="urn:microsoft.com/office/officeart/2008/layout/VerticalCurvedList"/>
    <dgm:cxn modelId="{F3DC602D-1A0B-4E6F-8A5E-3166CF780781}" type="presParOf" srcId="{863C8A8A-A16A-49CF-8627-00347667DD48}" destId="{6C02BFA4-DAFC-411C-BB15-CA458A72F21F}" srcOrd="0" destOrd="0" presId="urn:microsoft.com/office/officeart/2008/layout/VerticalCurvedList"/>
    <dgm:cxn modelId="{4AEB9BB4-A5FF-4D85-ACC3-C8FD2D9CCF07}" type="presParOf" srcId="{5E7945AB-3209-4B99-940D-9C2C96442B55}" destId="{5BBD3CCB-C024-4CCA-A9CC-9D2521528BA7}" srcOrd="5" destOrd="0" presId="urn:microsoft.com/office/officeart/2008/layout/VerticalCurvedList"/>
    <dgm:cxn modelId="{90B100CF-35D5-4ACC-A139-7C82F4496023}" type="presParOf" srcId="{5E7945AB-3209-4B99-940D-9C2C96442B55}" destId="{7AB7B680-72F4-4CD9-A4EC-F746222E086B}" srcOrd="6" destOrd="0" presId="urn:microsoft.com/office/officeart/2008/layout/VerticalCurvedList"/>
    <dgm:cxn modelId="{46C7A71B-63FC-418B-BDF7-3F17E9338525}" type="presParOf" srcId="{7AB7B680-72F4-4CD9-A4EC-F746222E086B}" destId="{9172EFF7-6B10-4314-86FC-D129CB0A6C7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8178DB-334F-41C0-8CBC-802515CDD21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D6340B0-900A-42BC-96FF-DD79325C6CFD}">
      <dgm:prSet phldrT="[Текст]" custT="1"/>
      <dgm:spPr/>
      <dgm:t>
        <a:bodyPr/>
        <a:lstStyle/>
        <a:p>
          <a:r>
            <a:rPr lang="uk-UA" sz="1600" dirty="0" smtClean="0"/>
            <a:t>Подання заяви на доступ до відомостей ДЗК</a:t>
          </a:r>
          <a:endParaRPr lang="uk-UA" sz="1600" dirty="0"/>
        </a:p>
      </dgm:t>
    </dgm:pt>
    <dgm:pt modelId="{86A1A72B-C898-4860-815F-177FCD275C30}" type="parTrans" cxnId="{7294C682-8531-4C22-BE8D-9A67A96F7E2C}">
      <dgm:prSet/>
      <dgm:spPr/>
      <dgm:t>
        <a:bodyPr/>
        <a:lstStyle/>
        <a:p>
          <a:endParaRPr lang="uk-UA" sz="1600"/>
        </a:p>
      </dgm:t>
    </dgm:pt>
    <dgm:pt modelId="{501CB916-FCDB-4313-802B-AEFF650F3073}" type="sibTrans" cxnId="{7294C682-8531-4C22-BE8D-9A67A96F7E2C}">
      <dgm:prSet custT="1"/>
      <dgm:spPr/>
      <dgm:t>
        <a:bodyPr/>
        <a:lstStyle/>
        <a:p>
          <a:endParaRPr lang="uk-UA" sz="1600"/>
        </a:p>
      </dgm:t>
    </dgm:pt>
    <dgm:pt modelId="{1600744E-C427-4DCF-841C-2CE51E619719}">
      <dgm:prSet phldrT="[Текст]" custT="1"/>
      <dgm:spPr/>
      <dgm:t>
        <a:bodyPr/>
        <a:lstStyle/>
        <a:p>
          <a:r>
            <a:rPr lang="uk-UA" sz="1600" dirty="0" err="1" smtClean="0"/>
            <a:t>Аутентифікація</a:t>
          </a:r>
          <a:r>
            <a:rPr lang="uk-UA" sz="1600" dirty="0" smtClean="0"/>
            <a:t> за допомогою електронного підпису</a:t>
          </a:r>
          <a:endParaRPr lang="uk-UA" sz="1600" dirty="0"/>
        </a:p>
      </dgm:t>
    </dgm:pt>
    <dgm:pt modelId="{8A5D6070-3152-48B7-98B6-2DA9BA92D223}" type="parTrans" cxnId="{12B34F90-2BBC-4DC7-84B0-BD440FFBDE11}">
      <dgm:prSet/>
      <dgm:spPr/>
      <dgm:t>
        <a:bodyPr/>
        <a:lstStyle/>
        <a:p>
          <a:endParaRPr lang="uk-UA" sz="1600"/>
        </a:p>
      </dgm:t>
    </dgm:pt>
    <dgm:pt modelId="{B3E4D6C9-95F4-4ACC-9E45-9974822F7647}" type="sibTrans" cxnId="{12B34F90-2BBC-4DC7-84B0-BD440FFBDE11}">
      <dgm:prSet custT="1"/>
      <dgm:spPr/>
      <dgm:t>
        <a:bodyPr/>
        <a:lstStyle/>
        <a:p>
          <a:endParaRPr lang="uk-UA" sz="1600"/>
        </a:p>
      </dgm:t>
    </dgm:pt>
    <dgm:pt modelId="{06B16A8A-6A7B-4B59-87BB-53C0C2C79753}">
      <dgm:prSet phldrT="[Текст]" custT="1"/>
      <dgm:spPr/>
      <dgm:t>
        <a:bodyPr/>
        <a:lstStyle/>
        <a:p>
          <a:r>
            <a:rPr lang="uk-UA" sz="1600" dirty="0" smtClean="0"/>
            <a:t>Пошук відомостей про земельну ділянку в ДЗК за кадастровим номером</a:t>
          </a:r>
          <a:endParaRPr lang="uk-UA" sz="1600" dirty="0"/>
        </a:p>
      </dgm:t>
    </dgm:pt>
    <dgm:pt modelId="{F22E916D-1622-4E84-8CE0-877EFDD5848F}" type="parTrans" cxnId="{1C312A1F-4D6D-49E0-B5FB-55006AC8A56E}">
      <dgm:prSet/>
      <dgm:spPr/>
      <dgm:t>
        <a:bodyPr/>
        <a:lstStyle/>
        <a:p>
          <a:endParaRPr lang="uk-UA" sz="1600"/>
        </a:p>
      </dgm:t>
    </dgm:pt>
    <dgm:pt modelId="{52283209-A41E-43B3-9595-721D291FF185}" type="sibTrans" cxnId="{1C312A1F-4D6D-49E0-B5FB-55006AC8A56E}">
      <dgm:prSet/>
      <dgm:spPr/>
      <dgm:t>
        <a:bodyPr/>
        <a:lstStyle/>
        <a:p>
          <a:endParaRPr lang="uk-UA" sz="1600"/>
        </a:p>
      </dgm:t>
    </dgm:pt>
    <dgm:pt modelId="{168AF373-22E2-4CA7-B8BE-AE2F36B99AC8}" type="pres">
      <dgm:prSet presAssocID="{348178DB-334F-41C0-8CBC-802515CDD212}" presName="Name0" presStyleCnt="0">
        <dgm:presLayoutVars>
          <dgm:dir/>
          <dgm:resizeHandles val="exact"/>
        </dgm:presLayoutVars>
      </dgm:prSet>
      <dgm:spPr/>
    </dgm:pt>
    <dgm:pt modelId="{201694DE-3C5C-4B52-8946-EA67AEC34366}" type="pres">
      <dgm:prSet presAssocID="{9D6340B0-900A-42BC-96FF-DD79325C6CF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5A731A-0C14-4557-88EB-6BD5FBC5E67E}" type="pres">
      <dgm:prSet presAssocID="{501CB916-FCDB-4313-802B-AEFF650F3073}" presName="sibTrans" presStyleLbl="sibTrans2D1" presStyleIdx="0" presStyleCnt="2"/>
      <dgm:spPr/>
      <dgm:t>
        <a:bodyPr/>
        <a:lstStyle/>
        <a:p>
          <a:endParaRPr lang="uk-UA"/>
        </a:p>
      </dgm:t>
    </dgm:pt>
    <dgm:pt modelId="{D364F9D6-24B9-4B4E-B324-48BCF42785C6}" type="pres">
      <dgm:prSet presAssocID="{501CB916-FCDB-4313-802B-AEFF650F3073}" presName="connectorText" presStyleLbl="sibTrans2D1" presStyleIdx="0" presStyleCnt="2"/>
      <dgm:spPr/>
      <dgm:t>
        <a:bodyPr/>
        <a:lstStyle/>
        <a:p>
          <a:endParaRPr lang="uk-UA"/>
        </a:p>
      </dgm:t>
    </dgm:pt>
    <dgm:pt modelId="{CB29F585-954B-4A6F-ADEC-CE2B32FF1EB5}" type="pres">
      <dgm:prSet presAssocID="{1600744E-C427-4DCF-841C-2CE51E619719}" presName="node" presStyleLbl="node1" presStyleIdx="1" presStyleCnt="3" custLinFactNeighborX="-483" custLinFactNeighborY="-312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17FB4FC-B877-46D8-AB07-677B22E22BF6}" type="pres">
      <dgm:prSet presAssocID="{B3E4D6C9-95F4-4ACC-9E45-9974822F7647}" presName="sibTrans" presStyleLbl="sibTrans2D1" presStyleIdx="1" presStyleCnt="2"/>
      <dgm:spPr/>
      <dgm:t>
        <a:bodyPr/>
        <a:lstStyle/>
        <a:p>
          <a:endParaRPr lang="uk-UA"/>
        </a:p>
      </dgm:t>
    </dgm:pt>
    <dgm:pt modelId="{2066AD41-ADC6-40E1-9F29-5D8287499883}" type="pres">
      <dgm:prSet presAssocID="{B3E4D6C9-95F4-4ACC-9E45-9974822F7647}" presName="connectorText" presStyleLbl="sibTrans2D1" presStyleIdx="1" presStyleCnt="2"/>
      <dgm:spPr/>
      <dgm:t>
        <a:bodyPr/>
        <a:lstStyle/>
        <a:p>
          <a:endParaRPr lang="uk-UA"/>
        </a:p>
      </dgm:t>
    </dgm:pt>
    <dgm:pt modelId="{0C67806F-2CCA-409A-A878-7C8DCADFDF8C}" type="pres">
      <dgm:prSet presAssocID="{06B16A8A-6A7B-4B59-87BB-53C0C2C7975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5043787-7B7F-4887-BD4F-DC4051610AB3}" type="presOf" srcId="{1600744E-C427-4DCF-841C-2CE51E619719}" destId="{CB29F585-954B-4A6F-ADEC-CE2B32FF1EB5}" srcOrd="0" destOrd="0" presId="urn:microsoft.com/office/officeart/2005/8/layout/process1"/>
    <dgm:cxn modelId="{1C312A1F-4D6D-49E0-B5FB-55006AC8A56E}" srcId="{348178DB-334F-41C0-8CBC-802515CDD212}" destId="{06B16A8A-6A7B-4B59-87BB-53C0C2C79753}" srcOrd="2" destOrd="0" parTransId="{F22E916D-1622-4E84-8CE0-877EFDD5848F}" sibTransId="{52283209-A41E-43B3-9595-721D291FF185}"/>
    <dgm:cxn modelId="{A081C7E1-3D9B-48A1-A8B1-4412DA66C1BA}" type="presOf" srcId="{06B16A8A-6A7B-4B59-87BB-53C0C2C79753}" destId="{0C67806F-2CCA-409A-A878-7C8DCADFDF8C}" srcOrd="0" destOrd="0" presId="urn:microsoft.com/office/officeart/2005/8/layout/process1"/>
    <dgm:cxn modelId="{75FE0E03-B19F-4C49-AE87-8B2728DA1033}" type="presOf" srcId="{9D6340B0-900A-42BC-96FF-DD79325C6CFD}" destId="{201694DE-3C5C-4B52-8946-EA67AEC34366}" srcOrd="0" destOrd="0" presId="urn:microsoft.com/office/officeart/2005/8/layout/process1"/>
    <dgm:cxn modelId="{7294C682-8531-4C22-BE8D-9A67A96F7E2C}" srcId="{348178DB-334F-41C0-8CBC-802515CDD212}" destId="{9D6340B0-900A-42BC-96FF-DD79325C6CFD}" srcOrd="0" destOrd="0" parTransId="{86A1A72B-C898-4860-815F-177FCD275C30}" sibTransId="{501CB916-FCDB-4313-802B-AEFF650F3073}"/>
    <dgm:cxn modelId="{EBB9567E-1463-4DAE-B046-214DE1171F8A}" type="presOf" srcId="{501CB916-FCDB-4313-802B-AEFF650F3073}" destId="{CF5A731A-0C14-4557-88EB-6BD5FBC5E67E}" srcOrd="0" destOrd="0" presId="urn:microsoft.com/office/officeart/2005/8/layout/process1"/>
    <dgm:cxn modelId="{E7E26C41-5C1A-4AFA-BD2C-C7CD105EBB00}" type="presOf" srcId="{348178DB-334F-41C0-8CBC-802515CDD212}" destId="{168AF373-22E2-4CA7-B8BE-AE2F36B99AC8}" srcOrd="0" destOrd="0" presId="urn:microsoft.com/office/officeart/2005/8/layout/process1"/>
    <dgm:cxn modelId="{EA7F9080-C5C5-4E07-A3AD-DE33FA9A0FF1}" type="presOf" srcId="{B3E4D6C9-95F4-4ACC-9E45-9974822F7647}" destId="{417FB4FC-B877-46D8-AB07-677B22E22BF6}" srcOrd="0" destOrd="0" presId="urn:microsoft.com/office/officeart/2005/8/layout/process1"/>
    <dgm:cxn modelId="{776F1D4E-FE0A-4F67-A229-F0E7FA2F8107}" type="presOf" srcId="{501CB916-FCDB-4313-802B-AEFF650F3073}" destId="{D364F9D6-24B9-4B4E-B324-48BCF42785C6}" srcOrd="1" destOrd="0" presId="urn:microsoft.com/office/officeart/2005/8/layout/process1"/>
    <dgm:cxn modelId="{45CE8C02-1168-4235-8E97-129FBE3D0195}" type="presOf" srcId="{B3E4D6C9-95F4-4ACC-9E45-9974822F7647}" destId="{2066AD41-ADC6-40E1-9F29-5D8287499883}" srcOrd="1" destOrd="0" presId="urn:microsoft.com/office/officeart/2005/8/layout/process1"/>
    <dgm:cxn modelId="{12B34F90-2BBC-4DC7-84B0-BD440FFBDE11}" srcId="{348178DB-334F-41C0-8CBC-802515CDD212}" destId="{1600744E-C427-4DCF-841C-2CE51E619719}" srcOrd="1" destOrd="0" parTransId="{8A5D6070-3152-48B7-98B6-2DA9BA92D223}" sibTransId="{B3E4D6C9-95F4-4ACC-9E45-9974822F7647}"/>
    <dgm:cxn modelId="{A3E2324D-970C-4600-981B-8C5C53976920}" type="presParOf" srcId="{168AF373-22E2-4CA7-B8BE-AE2F36B99AC8}" destId="{201694DE-3C5C-4B52-8946-EA67AEC34366}" srcOrd="0" destOrd="0" presId="urn:microsoft.com/office/officeart/2005/8/layout/process1"/>
    <dgm:cxn modelId="{7DD155AE-5448-49DB-B4AD-9A70F216D0BC}" type="presParOf" srcId="{168AF373-22E2-4CA7-B8BE-AE2F36B99AC8}" destId="{CF5A731A-0C14-4557-88EB-6BD5FBC5E67E}" srcOrd="1" destOrd="0" presId="urn:microsoft.com/office/officeart/2005/8/layout/process1"/>
    <dgm:cxn modelId="{F14BCB4A-6864-4545-AA47-575E44ACD8BA}" type="presParOf" srcId="{CF5A731A-0C14-4557-88EB-6BD5FBC5E67E}" destId="{D364F9D6-24B9-4B4E-B324-48BCF42785C6}" srcOrd="0" destOrd="0" presId="urn:microsoft.com/office/officeart/2005/8/layout/process1"/>
    <dgm:cxn modelId="{30809F0C-FC0E-42F4-BEDD-7F517E7DA72E}" type="presParOf" srcId="{168AF373-22E2-4CA7-B8BE-AE2F36B99AC8}" destId="{CB29F585-954B-4A6F-ADEC-CE2B32FF1EB5}" srcOrd="2" destOrd="0" presId="urn:microsoft.com/office/officeart/2005/8/layout/process1"/>
    <dgm:cxn modelId="{456F575C-EB1D-4D4F-92AD-2E21F645D3C8}" type="presParOf" srcId="{168AF373-22E2-4CA7-B8BE-AE2F36B99AC8}" destId="{417FB4FC-B877-46D8-AB07-677B22E22BF6}" srcOrd="3" destOrd="0" presId="urn:microsoft.com/office/officeart/2005/8/layout/process1"/>
    <dgm:cxn modelId="{4968976C-68BB-48DE-ABDF-D40A1E9FED67}" type="presParOf" srcId="{417FB4FC-B877-46D8-AB07-677B22E22BF6}" destId="{2066AD41-ADC6-40E1-9F29-5D8287499883}" srcOrd="0" destOrd="0" presId="urn:microsoft.com/office/officeart/2005/8/layout/process1"/>
    <dgm:cxn modelId="{036AB10D-094D-4491-9F46-EB7A608241C0}" type="presParOf" srcId="{168AF373-22E2-4CA7-B8BE-AE2F36B99AC8}" destId="{0C67806F-2CCA-409A-A878-7C8DCADFDF8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A1D811-87E7-4E3A-BDF8-B1E083FD0BEC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A5715F7-6575-466A-9C37-B861F510513E}">
      <dgm:prSet/>
      <dgm:spPr/>
      <dgm:t>
        <a:bodyPr/>
        <a:lstStyle/>
        <a:p>
          <a:r>
            <a:rPr lang="uk-UA" b="1" i="1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Органи місцевого самоврядування – 320</a:t>
          </a:r>
          <a:endParaRPr lang="uk-UA" dirty="0">
            <a:solidFill>
              <a:srgbClr val="EFF9FB"/>
            </a:solidFill>
          </a:endParaRPr>
        </a:p>
      </dgm:t>
    </dgm:pt>
    <dgm:pt modelId="{6B237E37-F6D1-4D93-BD0A-A3493417B7E1}" type="parTrans" cxnId="{3B5F4AD5-BEA7-4E94-8493-C79EBBDE4B2B}">
      <dgm:prSet/>
      <dgm:spPr/>
      <dgm:t>
        <a:bodyPr/>
        <a:lstStyle/>
        <a:p>
          <a:endParaRPr lang="uk-UA"/>
        </a:p>
      </dgm:t>
    </dgm:pt>
    <dgm:pt modelId="{8177581D-20B5-4EA4-91B6-B67E3567938F}" type="sibTrans" cxnId="{3B5F4AD5-BEA7-4E94-8493-C79EBBDE4B2B}">
      <dgm:prSet/>
      <dgm:spPr/>
      <dgm:t>
        <a:bodyPr/>
        <a:lstStyle/>
        <a:p>
          <a:endParaRPr lang="uk-UA"/>
        </a:p>
      </dgm:t>
    </dgm:pt>
    <dgm:pt modelId="{4FFB032F-3EEC-4EDB-A1AA-EA7B48D9FFAE}">
      <dgm:prSet phldrT="[Текст]"/>
      <dgm:spPr/>
      <dgm:t>
        <a:bodyPr/>
        <a:lstStyle/>
        <a:p>
          <a:pPr rtl="0"/>
          <a:r>
            <a:rPr lang="uk-UA" b="1" i="1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Центри надання адміністративних послуг – 57</a:t>
          </a:r>
          <a:endParaRPr lang="uk-UA" b="1" i="1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gm:t>
    </dgm:pt>
    <dgm:pt modelId="{2A29FFAF-46E6-435F-9EDA-F0E12BC7D12A}" type="parTrans" cxnId="{81157322-0B4E-4503-B18F-63EDCCC33709}">
      <dgm:prSet/>
      <dgm:spPr/>
      <dgm:t>
        <a:bodyPr/>
        <a:lstStyle/>
        <a:p>
          <a:endParaRPr lang="uk-UA"/>
        </a:p>
      </dgm:t>
    </dgm:pt>
    <dgm:pt modelId="{26CB2FD7-2027-4891-8AE8-6AE2D41151E5}" type="sibTrans" cxnId="{81157322-0B4E-4503-B18F-63EDCCC33709}">
      <dgm:prSet/>
      <dgm:spPr/>
      <dgm:t>
        <a:bodyPr/>
        <a:lstStyle/>
        <a:p>
          <a:endParaRPr lang="uk-UA"/>
        </a:p>
      </dgm:t>
    </dgm:pt>
    <dgm:pt modelId="{1EA66912-1D5C-42C6-B876-EC9DAB307EE6}">
      <dgm:prSet/>
      <dgm:spPr/>
      <dgm:t>
        <a:bodyPr/>
        <a:lstStyle/>
        <a:p>
          <a:pPr rtl="0"/>
          <a:r>
            <a:rPr lang="uk-UA" b="1" i="1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Органи державної влади – 341</a:t>
          </a:r>
          <a:endParaRPr lang="ru-RU" b="1" i="1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gm:t>
    </dgm:pt>
    <dgm:pt modelId="{F99F59CA-434E-4626-A974-8ECA7C7FBC4D}" type="parTrans" cxnId="{210E104E-ED6D-4797-A5F8-2EB45010CD4C}">
      <dgm:prSet/>
      <dgm:spPr/>
      <dgm:t>
        <a:bodyPr/>
        <a:lstStyle/>
        <a:p>
          <a:endParaRPr lang="uk-UA"/>
        </a:p>
      </dgm:t>
    </dgm:pt>
    <dgm:pt modelId="{E2D536AA-7203-440C-A46C-8B8BE259D10F}" type="sibTrans" cxnId="{210E104E-ED6D-4797-A5F8-2EB45010CD4C}">
      <dgm:prSet/>
      <dgm:spPr/>
      <dgm:t>
        <a:bodyPr/>
        <a:lstStyle/>
        <a:p>
          <a:endParaRPr lang="uk-UA"/>
        </a:p>
      </dgm:t>
    </dgm:pt>
    <dgm:pt modelId="{8B3BD26A-7A40-4323-9B36-EBEC632144EA}">
      <dgm:prSet/>
      <dgm:spPr/>
      <dgm:t>
        <a:bodyPr/>
        <a:lstStyle/>
        <a:p>
          <a:pPr rtl="0"/>
          <a:r>
            <a:rPr lang="uk-UA" b="1" i="1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Сертифіковані інженери-землевпорядники (у </a:t>
          </a:r>
          <a:r>
            <a:rPr lang="uk-UA" b="1" i="1" dirty="0" err="1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т.ч</a:t>
          </a:r>
          <a:r>
            <a:rPr lang="uk-UA" b="1" i="1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. геодезисти, оцінювачі) – 91</a:t>
          </a:r>
          <a:endParaRPr lang="ru-RU" b="1" i="1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gm:t>
    </dgm:pt>
    <dgm:pt modelId="{F9A4D9C5-ACDF-4382-A674-90D6B748E460}" type="parTrans" cxnId="{D7074A52-F401-429A-8646-DD8735C59088}">
      <dgm:prSet/>
      <dgm:spPr/>
      <dgm:t>
        <a:bodyPr/>
        <a:lstStyle/>
        <a:p>
          <a:endParaRPr lang="uk-UA"/>
        </a:p>
      </dgm:t>
    </dgm:pt>
    <dgm:pt modelId="{03B7BF7C-B1A9-4F0C-BF60-AE6932D46F8F}" type="sibTrans" cxnId="{D7074A52-F401-429A-8646-DD8735C59088}">
      <dgm:prSet/>
      <dgm:spPr/>
      <dgm:t>
        <a:bodyPr/>
        <a:lstStyle/>
        <a:p>
          <a:endParaRPr lang="uk-UA"/>
        </a:p>
      </dgm:t>
    </dgm:pt>
    <dgm:pt modelId="{21FCE184-A28D-4915-9EB0-6E49FB266AB1}">
      <dgm:prSet/>
      <dgm:spPr/>
      <dgm:t>
        <a:bodyPr/>
        <a:lstStyle/>
        <a:p>
          <a:pPr rtl="0"/>
          <a:r>
            <a:rPr lang="uk-UA" b="1" i="1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Інші користувачі - 2</a:t>
          </a:r>
          <a:endParaRPr lang="ru-RU" b="1" i="1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gm:t>
    </dgm:pt>
    <dgm:pt modelId="{A2AEB89A-1834-4213-9509-F008C55898B6}" type="parTrans" cxnId="{A40E176A-0B50-4DCA-91B8-22940BA735FE}">
      <dgm:prSet/>
      <dgm:spPr/>
      <dgm:t>
        <a:bodyPr/>
        <a:lstStyle/>
        <a:p>
          <a:endParaRPr lang="uk-UA"/>
        </a:p>
      </dgm:t>
    </dgm:pt>
    <dgm:pt modelId="{BCC0D66D-A2E4-44AB-A7C2-5A4174251DF0}" type="sibTrans" cxnId="{A40E176A-0B50-4DCA-91B8-22940BA735FE}">
      <dgm:prSet/>
      <dgm:spPr/>
      <dgm:t>
        <a:bodyPr/>
        <a:lstStyle/>
        <a:p>
          <a:endParaRPr lang="uk-UA"/>
        </a:p>
      </dgm:t>
    </dgm:pt>
    <dgm:pt modelId="{BDCDE56E-72E7-4B7F-B862-CD45E927D481}" type="pres">
      <dgm:prSet presAssocID="{CDA1D811-87E7-4E3A-BDF8-B1E083FD0BEC}" presName="linearFlow" presStyleCnt="0">
        <dgm:presLayoutVars>
          <dgm:dir/>
          <dgm:resizeHandles val="exact"/>
        </dgm:presLayoutVars>
      </dgm:prSet>
      <dgm:spPr/>
    </dgm:pt>
    <dgm:pt modelId="{8FD5A9B3-BC6A-4A36-B8FF-829839116DC9}" type="pres">
      <dgm:prSet presAssocID="{0A5715F7-6575-466A-9C37-B861F510513E}" presName="composite" presStyleCnt="0"/>
      <dgm:spPr/>
    </dgm:pt>
    <dgm:pt modelId="{75186721-1F07-4BD7-8D89-4DE125915E45}" type="pres">
      <dgm:prSet presAssocID="{0A5715F7-6575-466A-9C37-B861F510513E}" presName="imgShp" presStyleLbl="fgImgPlace1" presStyleIdx="0" presStyleCnt="5"/>
      <dgm:spPr/>
    </dgm:pt>
    <dgm:pt modelId="{D11761F4-3FB1-46B3-8A8E-9AD81222EC21}" type="pres">
      <dgm:prSet presAssocID="{0A5715F7-6575-466A-9C37-B861F510513E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8A3BE96-9A0D-4D1D-A636-9AC28FD42701}" type="pres">
      <dgm:prSet presAssocID="{8177581D-20B5-4EA4-91B6-B67E3567938F}" presName="spacing" presStyleCnt="0"/>
      <dgm:spPr/>
    </dgm:pt>
    <dgm:pt modelId="{6BF69B17-97D0-4AF4-B2A2-B940873E423B}" type="pres">
      <dgm:prSet presAssocID="{4FFB032F-3EEC-4EDB-A1AA-EA7B48D9FFAE}" presName="composite" presStyleCnt="0"/>
      <dgm:spPr/>
    </dgm:pt>
    <dgm:pt modelId="{13BAFDAE-F669-4B66-AA1C-D28E4BB48D3B}" type="pres">
      <dgm:prSet presAssocID="{4FFB032F-3EEC-4EDB-A1AA-EA7B48D9FFAE}" presName="imgShp" presStyleLbl="fgImgPlace1" presStyleIdx="1" presStyleCnt="5"/>
      <dgm:spPr/>
    </dgm:pt>
    <dgm:pt modelId="{73D57C95-CB86-450D-AFFC-51F6AD26A30D}" type="pres">
      <dgm:prSet presAssocID="{4FFB032F-3EEC-4EDB-A1AA-EA7B48D9FFAE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5D37EB6-AFB5-4BB4-96B5-E343C5AA0664}" type="pres">
      <dgm:prSet presAssocID="{26CB2FD7-2027-4891-8AE8-6AE2D41151E5}" presName="spacing" presStyleCnt="0"/>
      <dgm:spPr/>
    </dgm:pt>
    <dgm:pt modelId="{6FE0E848-6ED7-4EEF-A2E1-8CAE50A26093}" type="pres">
      <dgm:prSet presAssocID="{1EA66912-1D5C-42C6-B876-EC9DAB307EE6}" presName="composite" presStyleCnt="0"/>
      <dgm:spPr/>
    </dgm:pt>
    <dgm:pt modelId="{F3BB345F-53C8-4C61-A98F-0FF14E65B035}" type="pres">
      <dgm:prSet presAssocID="{1EA66912-1D5C-42C6-B876-EC9DAB307EE6}" presName="imgShp" presStyleLbl="fgImgPlace1" presStyleIdx="2" presStyleCnt="5"/>
      <dgm:spPr/>
    </dgm:pt>
    <dgm:pt modelId="{D7CB56DC-5EB6-43C6-9AC2-FAA313A93814}" type="pres">
      <dgm:prSet presAssocID="{1EA66912-1D5C-42C6-B876-EC9DAB307EE6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0064C45-E523-4E74-A3D1-EC3110292E0B}" type="pres">
      <dgm:prSet presAssocID="{E2D536AA-7203-440C-A46C-8B8BE259D10F}" presName="spacing" presStyleCnt="0"/>
      <dgm:spPr/>
    </dgm:pt>
    <dgm:pt modelId="{95ECFDC1-7D22-4DCD-A0F8-ACBD317725B6}" type="pres">
      <dgm:prSet presAssocID="{8B3BD26A-7A40-4323-9B36-EBEC632144EA}" presName="composite" presStyleCnt="0"/>
      <dgm:spPr/>
    </dgm:pt>
    <dgm:pt modelId="{11EAB901-5F69-43AA-B10E-822E6DBE11FD}" type="pres">
      <dgm:prSet presAssocID="{8B3BD26A-7A40-4323-9B36-EBEC632144EA}" presName="imgShp" presStyleLbl="fgImgPlace1" presStyleIdx="3" presStyleCnt="5"/>
      <dgm:spPr/>
    </dgm:pt>
    <dgm:pt modelId="{707B884C-E399-41E6-8038-64B90CAF2A3D}" type="pres">
      <dgm:prSet presAssocID="{8B3BD26A-7A40-4323-9B36-EBEC632144EA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7B69E9B-B2C2-49BF-BB62-0E1479319234}" type="pres">
      <dgm:prSet presAssocID="{03B7BF7C-B1A9-4F0C-BF60-AE6932D46F8F}" presName="spacing" presStyleCnt="0"/>
      <dgm:spPr/>
    </dgm:pt>
    <dgm:pt modelId="{914807A7-F30A-427C-AD94-AA490F5A385B}" type="pres">
      <dgm:prSet presAssocID="{21FCE184-A28D-4915-9EB0-6E49FB266AB1}" presName="composite" presStyleCnt="0"/>
      <dgm:spPr/>
    </dgm:pt>
    <dgm:pt modelId="{1FA11783-D457-4227-9857-F7CE9307B5DA}" type="pres">
      <dgm:prSet presAssocID="{21FCE184-A28D-4915-9EB0-6E49FB266AB1}" presName="imgShp" presStyleLbl="fgImgPlace1" presStyleIdx="4" presStyleCnt="5"/>
      <dgm:spPr/>
    </dgm:pt>
    <dgm:pt modelId="{9131C2BB-DED3-4A7F-A32E-81E3A4783668}" type="pres">
      <dgm:prSet presAssocID="{21FCE184-A28D-4915-9EB0-6E49FB266AB1}" presName="txShp" presStyleLbl="node1" presStyleIdx="4" presStyleCnt="5">
        <dgm:presLayoutVars>
          <dgm:bulletEnabled val="1"/>
        </dgm:presLayoutVars>
      </dgm:prSet>
      <dgm:spPr/>
    </dgm:pt>
  </dgm:ptLst>
  <dgm:cxnLst>
    <dgm:cxn modelId="{2DFF2D77-A4E7-4A49-846D-8336A4D2F5CF}" type="presOf" srcId="{8B3BD26A-7A40-4323-9B36-EBEC632144EA}" destId="{707B884C-E399-41E6-8038-64B90CAF2A3D}" srcOrd="0" destOrd="0" presId="urn:microsoft.com/office/officeart/2005/8/layout/vList3"/>
    <dgm:cxn modelId="{D7074A52-F401-429A-8646-DD8735C59088}" srcId="{CDA1D811-87E7-4E3A-BDF8-B1E083FD0BEC}" destId="{8B3BD26A-7A40-4323-9B36-EBEC632144EA}" srcOrd="3" destOrd="0" parTransId="{F9A4D9C5-ACDF-4382-A674-90D6B748E460}" sibTransId="{03B7BF7C-B1A9-4F0C-BF60-AE6932D46F8F}"/>
    <dgm:cxn modelId="{A0D8F32F-413D-44F3-9CAD-1EB1B1EFB3E7}" type="presOf" srcId="{21FCE184-A28D-4915-9EB0-6E49FB266AB1}" destId="{9131C2BB-DED3-4A7F-A32E-81E3A4783668}" srcOrd="0" destOrd="0" presId="urn:microsoft.com/office/officeart/2005/8/layout/vList3"/>
    <dgm:cxn modelId="{A40E176A-0B50-4DCA-91B8-22940BA735FE}" srcId="{CDA1D811-87E7-4E3A-BDF8-B1E083FD0BEC}" destId="{21FCE184-A28D-4915-9EB0-6E49FB266AB1}" srcOrd="4" destOrd="0" parTransId="{A2AEB89A-1834-4213-9509-F008C55898B6}" sibTransId="{BCC0D66D-A2E4-44AB-A7C2-5A4174251DF0}"/>
    <dgm:cxn modelId="{210E104E-ED6D-4797-A5F8-2EB45010CD4C}" srcId="{CDA1D811-87E7-4E3A-BDF8-B1E083FD0BEC}" destId="{1EA66912-1D5C-42C6-B876-EC9DAB307EE6}" srcOrd="2" destOrd="0" parTransId="{F99F59CA-434E-4626-A974-8ECA7C7FBC4D}" sibTransId="{E2D536AA-7203-440C-A46C-8B8BE259D10F}"/>
    <dgm:cxn modelId="{41190769-372D-4EB4-AFBC-36FA831EB34D}" type="presOf" srcId="{1EA66912-1D5C-42C6-B876-EC9DAB307EE6}" destId="{D7CB56DC-5EB6-43C6-9AC2-FAA313A93814}" srcOrd="0" destOrd="0" presId="urn:microsoft.com/office/officeart/2005/8/layout/vList3"/>
    <dgm:cxn modelId="{3B5F4AD5-BEA7-4E94-8493-C79EBBDE4B2B}" srcId="{CDA1D811-87E7-4E3A-BDF8-B1E083FD0BEC}" destId="{0A5715F7-6575-466A-9C37-B861F510513E}" srcOrd="0" destOrd="0" parTransId="{6B237E37-F6D1-4D93-BD0A-A3493417B7E1}" sibTransId="{8177581D-20B5-4EA4-91B6-B67E3567938F}"/>
    <dgm:cxn modelId="{81157322-0B4E-4503-B18F-63EDCCC33709}" srcId="{CDA1D811-87E7-4E3A-BDF8-B1E083FD0BEC}" destId="{4FFB032F-3EEC-4EDB-A1AA-EA7B48D9FFAE}" srcOrd="1" destOrd="0" parTransId="{2A29FFAF-46E6-435F-9EDA-F0E12BC7D12A}" sibTransId="{26CB2FD7-2027-4891-8AE8-6AE2D41151E5}"/>
    <dgm:cxn modelId="{EE1E7EF9-33D1-4D18-8335-B9B6F75162AB}" type="presOf" srcId="{0A5715F7-6575-466A-9C37-B861F510513E}" destId="{D11761F4-3FB1-46B3-8A8E-9AD81222EC21}" srcOrd="0" destOrd="0" presId="urn:microsoft.com/office/officeart/2005/8/layout/vList3"/>
    <dgm:cxn modelId="{A5D02E85-8D20-4123-AC9B-05DA44A4CEB1}" type="presOf" srcId="{CDA1D811-87E7-4E3A-BDF8-B1E083FD0BEC}" destId="{BDCDE56E-72E7-4B7F-B862-CD45E927D481}" srcOrd="0" destOrd="0" presId="urn:microsoft.com/office/officeart/2005/8/layout/vList3"/>
    <dgm:cxn modelId="{85E53F00-B00A-43A9-AC49-CCC90B831314}" type="presOf" srcId="{4FFB032F-3EEC-4EDB-A1AA-EA7B48D9FFAE}" destId="{73D57C95-CB86-450D-AFFC-51F6AD26A30D}" srcOrd="0" destOrd="0" presId="urn:microsoft.com/office/officeart/2005/8/layout/vList3"/>
    <dgm:cxn modelId="{0D9DAC3D-86FC-477D-A65E-8C809C09C543}" type="presParOf" srcId="{BDCDE56E-72E7-4B7F-B862-CD45E927D481}" destId="{8FD5A9B3-BC6A-4A36-B8FF-829839116DC9}" srcOrd="0" destOrd="0" presId="urn:microsoft.com/office/officeart/2005/8/layout/vList3"/>
    <dgm:cxn modelId="{8A9720E3-546E-413C-B518-D9DBE8E11803}" type="presParOf" srcId="{8FD5A9B3-BC6A-4A36-B8FF-829839116DC9}" destId="{75186721-1F07-4BD7-8D89-4DE125915E45}" srcOrd="0" destOrd="0" presId="urn:microsoft.com/office/officeart/2005/8/layout/vList3"/>
    <dgm:cxn modelId="{EFA07E29-FCCA-4143-AB2D-4095DCC3595D}" type="presParOf" srcId="{8FD5A9B3-BC6A-4A36-B8FF-829839116DC9}" destId="{D11761F4-3FB1-46B3-8A8E-9AD81222EC21}" srcOrd="1" destOrd="0" presId="urn:microsoft.com/office/officeart/2005/8/layout/vList3"/>
    <dgm:cxn modelId="{C40C5520-80C3-48C1-B0C2-284CF7A48C0F}" type="presParOf" srcId="{BDCDE56E-72E7-4B7F-B862-CD45E927D481}" destId="{48A3BE96-9A0D-4D1D-A636-9AC28FD42701}" srcOrd="1" destOrd="0" presId="urn:microsoft.com/office/officeart/2005/8/layout/vList3"/>
    <dgm:cxn modelId="{E1666B34-EEF5-4A97-A4B3-D0E206224365}" type="presParOf" srcId="{BDCDE56E-72E7-4B7F-B862-CD45E927D481}" destId="{6BF69B17-97D0-4AF4-B2A2-B940873E423B}" srcOrd="2" destOrd="0" presId="urn:microsoft.com/office/officeart/2005/8/layout/vList3"/>
    <dgm:cxn modelId="{6543D518-D97E-47EF-955C-5B26035F8D5A}" type="presParOf" srcId="{6BF69B17-97D0-4AF4-B2A2-B940873E423B}" destId="{13BAFDAE-F669-4B66-AA1C-D28E4BB48D3B}" srcOrd="0" destOrd="0" presId="urn:microsoft.com/office/officeart/2005/8/layout/vList3"/>
    <dgm:cxn modelId="{9706EF41-7749-44A6-9E31-2545BE49A981}" type="presParOf" srcId="{6BF69B17-97D0-4AF4-B2A2-B940873E423B}" destId="{73D57C95-CB86-450D-AFFC-51F6AD26A30D}" srcOrd="1" destOrd="0" presId="urn:microsoft.com/office/officeart/2005/8/layout/vList3"/>
    <dgm:cxn modelId="{6BC931E2-95C6-4661-96A6-B86EE88C4B6B}" type="presParOf" srcId="{BDCDE56E-72E7-4B7F-B862-CD45E927D481}" destId="{F5D37EB6-AFB5-4BB4-96B5-E343C5AA0664}" srcOrd="3" destOrd="0" presId="urn:microsoft.com/office/officeart/2005/8/layout/vList3"/>
    <dgm:cxn modelId="{002F8F0D-371A-49DC-880E-6ECD82954A56}" type="presParOf" srcId="{BDCDE56E-72E7-4B7F-B862-CD45E927D481}" destId="{6FE0E848-6ED7-4EEF-A2E1-8CAE50A26093}" srcOrd="4" destOrd="0" presId="urn:microsoft.com/office/officeart/2005/8/layout/vList3"/>
    <dgm:cxn modelId="{187013D0-079B-4E56-99E1-EA7EB83C6918}" type="presParOf" srcId="{6FE0E848-6ED7-4EEF-A2E1-8CAE50A26093}" destId="{F3BB345F-53C8-4C61-A98F-0FF14E65B035}" srcOrd="0" destOrd="0" presId="urn:microsoft.com/office/officeart/2005/8/layout/vList3"/>
    <dgm:cxn modelId="{15590799-07AD-4CD2-80E9-1BE4C2801803}" type="presParOf" srcId="{6FE0E848-6ED7-4EEF-A2E1-8CAE50A26093}" destId="{D7CB56DC-5EB6-43C6-9AC2-FAA313A93814}" srcOrd="1" destOrd="0" presId="urn:microsoft.com/office/officeart/2005/8/layout/vList3"/>
    <dgm:cxn modelId="{FD3AB17A-F6B3-43F6-8450-F908BDE6D15D}" type="presParOf" srcId="{BDCDE56E-72E7-4B7F-B862-CD45E927D481}" destId="{70064C45-E523-4E74-A3D1-EC3110292E0B}" srcOrd="5" destOrd="0" presId="urn:microsoft.com/office/officeart/2005/8/layout/vList3"/>
    <dgm:cxn modelId="{256D898F-4258-442B-872F-ECC2787F96FF}" type="presParOf" srcId="{BDCDE56E-72E7-4B7F-B862-CD45E927D481}" destId="{95ECFDC1-7D22-4DCD-A0F8-ACBD317725B6}" srcOrd="6" destOrd="0" presId="urn:microsoft.com/office/officeart/2005/8/layout/vList3"/>
    <dgm:cxn modelId="{B9EA0D1B-702F-4958-90AB-6D73F542B775}" type="presParOf" srcId="{95ECFDC1-7D22-4DCD-A0F8-ACBD317725B6}" destId="{11EAB901-5F69-43AA-B10E-822E6DBE11FD}" srcOrd="0" destOrd="0" presId="urn:microsoft.com/office/officeart/2005/8/layout/vList3"/>
    <dgm:cxn modelId="{E66AD1A1-6E7D-424F-9F8F-B4E54A6E9514}" type="presParOf" srcId="{95ECFDC1-7D22-4DCD-A0F8-ACBD317725B6}" destId="{707B884C-E399-41E6-8038-64B90CAF2A3D}" srcOrd="1" destOrd="0" presId="urn:microsoft.com/office/officeart/2005/8/layout/vList3"/>
    <dgm:cxn modelId="{885BA3D6-25CD-4912-90E9-4CF7055F56CA}" type="presParOf" srcId="{BDCDE56E-72E7-4B7F-B862-CD45E927D481}" destId="{A7B69E9B-B2C2-49BF-BB62-0E1479319234}" srcOrd="7" destOrd="0" presId="urn:microsoft.com/office/officeart/2005/8/layout/vList3"/>
    <dgm:cxn modelId="{41843428-8854-4A7E-83C9-137F72E7BCF6}" type="presParOf" srcId="{BDCDE56E-72E7-4B7F-B862-CD45E927D481}" destId="{914807A7-F30A-427C-AD94-AA490F5A385B}" srcOrd="8" destOrd="0" presId="urn:microsoft.com/office/officeart/2005/8/layout/vList3"/>
    <dgm:cxn modelId="{60B0648A-EAF1-4374-B19E-E87C82B97ACB}" type="presParOf" srcId="{914807A7-F30A-427C-AD94-AA490F5A385B}" destId="{1FA11783-D457-4227-9857-F7CE9307B5DA}" srcOrd="0" destOrd="0" presId="urn:microsoft.com/office/officeart/2005/8/layout/vList3"/>
    <dgm:cxn modelId="{696C2DDD-4E94-4E76-A18B-73633C6E9A2F}" type="presParOf" srcId="{914807A7-F30A-427C-AD94-AA490F5A385B}" destId="{9131C2BB-DED3-4A7F-A32E-81E3A478366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5C2BBF-6E90-424C-A64F-AED40014F68C}">
      <dsp:nvSpPr>
        <dsp:cNvPr id="0" name=""/>
        <dsp:cNvSpPr/>
      </dsp:nvSpPr>
      <dsp:spPr>
        <a:xfrm>
          <a:off x="-4017223" y="-616671"/>
          <a:ext cx="4787248" cy="4787248"/>
        </a:xfrm>
        <a:prstGeom prst="blockArc">
          <a:avLst>
            <a:gd name="adj1" fmla="val 18900000"/>
            <a:gd name="adj2" fmla="val 2700000"/>
            <a:gd name="adj3" fmla="val 451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16360B-332A-4222-AABF-CEE53C4E58FF}">
      <dsp:nvSpPr>
        <dsp:cNvPr id="0" name=""/>
        <dsp:cNvSpPr/>
      </dsp:nvSpPr>
      <dsp:spPr>
        <a:xfrm>
          <a:off x="495195" y="355390"/>
          <a:ext cx="8734238" cy="710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418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noProof="0" dirty="0" smtClean="0">
              <a:solidFill>
                <a:schemeClr val="bg1"/>
              </a:solidFill>
            </a:rPr>
            <a:t>подача заяви про внесення виправлених відомостей до Державного земельного кадастру про координати поворотних точок меж земельної ділянки</a:t>
          </a:r>
          <a:r>
            <a:rPr lang="uk-UA" sz="1600" kern="1200" noProof="0" dirty="0" smtClean="0">
              <a:solidFill>
                <a:srgbClr val="EFF9FB"/>
              </a:solidFill>
            </a:rPr>
            <a:t>;</a:t>
          </a:r>
          <a:endParaRPr lang="uk-UA" sz="1600" kern="1200" noProof="0" dirty="0">
            <a:solidFill>
              <a:srgbClr val="EFF9FB"/>
            </a:solidFill>
          </a:endParaRPr>
        </a:p>
      </dsp:txBody>
      <dsp:txXfrm>
        <a:off x="495195" y="355390"/>
        <a:ext cx="8734238" cy="710781"/>
      </dsp:txXfrm>
    </dsp:sp>
    <dsp:sp modelId="{322AE076-19AC-4230-B656-F695BFD2BABD}">
      <dsp:nvSpPr>
        <dsp:cNvPr id="0" name=""/>
        <dsp:cNvSpPr/>
      </dsp:nvSpPr>
      <dsp:spPr>
        <a:xfrm>
          <a:off x="50957" y="266542"/>
          <a:ext cx="888476" cy="8884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4E1126-1EB0-40E0-AADF-49AB70BB7344}">
      <dsp:nvSpPr>
        <dsp:cNvPr id="0" name=""/>
        <dsp:cNvSpPr/>
      </dsp:nvSpPr>
      <dsp:spPr>
        <a:xfrm>
          <a:off x="753564" y="1421562"/>
          <a:ext cx="8475869" cy="710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418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noProof="0" dirty="0" smtClean="0"/>
            <a:t>подача заяви про внесення відомостей (змін до них) до Державного земельного кадастру</a:t>
          </a:r>
          <a:endParaRPr lang="uk-UA" sz="1600" b="0" kern="1200" noProof="0" dirty="0"/>
        </a:p>
      </dsp:txBody>
      <dsp:txXfrm>
        <a:off x="753564" y="1421562"/>
        <a:ext cx="8475869" cy="710781"/>
      </dsp:txXfrm>
    </dsp:sp>
    <dsp:sp modelId="{6C02BFA4-DAFC-411C-BB15-CA458A72F21F}">
      <dsp:nvSpPr>
        <dsp:cNvPr id="0" name=""/>
        <dsp:cNvSpPr/>
      </dsp:nvSpPr>
      <dsp:spPr>
        <a:xfrm>
          <a:off x="309326" y="1332714"/>
          <a:ext cx="888476" cy="8884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BD3CCB-C024-4CCA-A9CC-9D2521528BA7}">
      <dsp:nvSpPr>
        <dsp:cNvPr id="0" name=""/>
        <dsp:cNvSpPr/>
      </dsp:nvSpPr>
      <dsp:spPr>
        <a:xfrm>
          <a:off x="495195" y="2487733"/>
          <a:ext cx="8734238" cy="710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4182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подача </a:t>
          </a:r>
          <a:r>
            <a:rPr lang="uk-UA" sz="1600" kern="1200" noProof="0" dirty="0" smtClean="0"/>
            <a:t>повідомлення</a:t>
          </a:r>
          <a:r>
            <a:rPr lang="ru-RU" sz="1600" kern="1200" dirty="0" smtClean="0"/>
            <a:t> про </a:t>
          </a:r>
          <a:r>
            <a:rPr lang="ru-RU" sz="1600" kern="1200" dirty="0" err="1" smtClean="0"/>
            <a:t>виявлення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технічної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помилки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фізичною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або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юридичною</a:t>
          </a:r>
          <a:r>
            <a:rPr lang="uk-UA" sz="1600" kern="1200" dirty="0" smtClean="0"/>
            <a:t> особою</a:t>
          </a:r>
          <a:endParaRPr lang="en-US" sz="1600" b="0" kern="1200" dirty="0"/>
        </a:p>
      </dsp:txBody>
      <dsp:txXfrm>
        <a:off x="495195" y="2487733"/>
        <a:ext cx="8734238" cy="710781"/>
      </dsp:txXfrm>
    </dsp:sp>
    <dsp:sp modelId="{9172EFF7-6B10-4314-86FC-D129CB0A6C7B}">
      <dsp:nvSpPr>
        <dsp:cNvPr id="0" name=""/>
        <dsp:cNvSpPr/>
      </dsp:nvSpPr>
      <dsp:spPr>
        <a:xfrm>
          <a:off x="50957" y="2398885"/>
          <a:ext cx="888476" cy="8884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1694DE-3C5C-4B52-8946-EA67AEC34366}">
      <dsp:nvSpPr>
        <dsp:cNvPr id="0" name=""/>
        <dsp:cNvSpPr/>
      </dsp:nvSpPr>
      <dsp:spPr>
        <a:xfrm>
          <a:off x="13629" y="0"/>
          <a:ext cx="2617898" cy="711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Подання заяви на доступ до відомостей ДЗК</a:t>
          </a:r>
          <a:endParaRPr lang="uk-UA" sz="1600" kern="1200" dirty="0"/>
        </a:p>
      </dsp:txBody>
      <dsp:txXfrm>
        <a:off x="34453" y="20824"/>
        <a:ext cx="2576250" cy="669352"/>
      </dsp:txXfrm>
    </dsp:sp>
    <dsp:sp modelId="{CF5A731A-0C14-4557-88EB-6BD5FBC5E67E}">
      <dsp:nvSpPr>
        <dsp:cNvPr id="0" name=""/>
        <dsp:cNvSpPr/>
      </dsp:nvSpPr>
      <dsp:spPr>
        <a:xfrm>
          <a:off x="2892053" y="30880"/>
          <a:ext cx="552313" cy="64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/>
        </a:p>
      </dsp:txBody>
      <dsp:txXfrm>
        <a:off x="2892053" y="160728"/>
        <a:ext cx="386619" cy="389542"/>
      </dsp:txXfrm>
    </dsp:sp>
    <dsp:sp modelId="{CB29F585-954B-4A6F-ADEC-CE2B32FF1EB5}">
      <dsp:nvSpPr>
        <dsp:cNvPr id="0" name=""/>
        <dsp:cNvSpPr/>
      </dsp:nvSpPr>
      <dsp:spPr>
        <a:xfrm>
          <a:off x="3673629" y="0"/>
          <a:ext cx="2617898" cy="711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err="1" smtClean="0"/>
            <a:t>Аутентифікація</a:t>
          </a:r>
          <a:r>
            <a:rPr lang="uk-UA" sz="1600" kern="1200" dirty="0" smtClean="0"/>
            <a:t> за допомогою електронного підпису</a:t>
          </a:r>
          <a:endParaRPr lang="uk-UA" sz="1600" kern="1200" dirty="0"/>
        </a:p>
      </dsp:txBody>
      <dsp:txXfrm>
        <a:off x="3694453" y="20824"/>
        <a:ext cx="2576250" cy="669352"/>
      </dsp:txXfrm>
    </dsp:sp>
    <dsp:sp modelId="{417FB4FC-B877-46D8-AB07-677B22E22BF6}">
      <dsp:nvSpPr>
        <dsp:cNvPr id="0" name=""/>
        <dsp:cNvSpPr/>
      </dsp:nvSpPr>
      <dsp:spPr>
        <a:xfrm>
          <a:off x="6554582" y="30880"/>
          <a:ext cx="557675" cy="6492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/>
        </a:p>
      </dsp:txBody>
      <dsp:txXfrm>
        <a:off x="6554582" y="160728"/>
        <a:ext cx="390373" cy="389542"/>
      </dsp:txXfrm>
    </dsp:sp>
    <dsp:sp modelId="{0C67806F-2CCA-409A-A878-7C8DCADFDF8C}">
      <dsp:nvSpPr>
        <dsp:cNvPr id="0" name=""/>
        <dsp:cNvSpPr/>
      </dsp:nvSpPr>
      <dsp:spPr>
        <a:xfrm>
          <a:off x="7343745" y="0"/>
          <a:ext cx="2617898" cy="711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Пошук відомостей про земельну ділянку в ДЗК за кадастровим номером</a:t>
          </a:r>
          <a:endParaRPr lang="uk-UA" sz="1600" kern="1200" dirty="0"/>
        </a:p>
      </dsp:txBody>
      <dsp:txXfrm>
        <a:off x="7364569" y="20824"/>
        <a:ext cx="2576250" cy="669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761F4-3FB1-46B3-8A8E-9AD81222EC21}">
      <dsp:nvSpPr>
        <dsp:cNvPr id="0" name=""/>
        <dsp:cNvSpPr/>
      </dsp:nvSpPr>
      <dsp:spPr>
        <a:xfrm rot="10800000">
          <a:off x="1805662" y="1101"/>
          <a:ext cx="6340574" cy="8344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948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i="1" kern="1200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Органи місцевого самоврядування – 320</a:t>
          </a:r>
          <a:endParaRPr lang="uk-UA" sz="2300" kern="1200" dirty="0">
            <a:solidFill>
              <a:srgbClr val="EFF9FB"/>
            </a:solidFill>
          </a:endParaRPr>
        </a:p>
      </dsp:txBody>
      <dsp:txXfrm rot="10800000">
        <a:off x="2014262" y="1101"/>
        <a:ext cx="6131974" cy="834402"/>
      </dsp:txXfrm>
    </dsp:sp>
    <dsp:sp modelId="{75186721-1F07-4BD7-8D89-4DE125915E45}">
      <dsp:nvSpPr>
        <dsp:cNvPr id="0" name=""/>
        <dsp:cNvSpPr/>
      </dsp:nvSpPr>
      <dsp:spPr>
        <a:xfrm>
          <a:off x="1388461" y="1101"/>
          <a:ext cx="834402" cy="8344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D57C95-CB86-450D-AFFC-51F6AD26A30D}">
      <dsp:nvSpPr>
        <dsp:cNvPr id="0" name=""/>
        <dsp:cNvSpPr/>
      </dsp:nvSpPr>
      <dsp:spPr>
        <a:xfrm rot="10800000">
          <a:off x="1805662" y="1084578"/>
          <a:ext cx="6340574" cy="8344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94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i="1" kern="1200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Центри надання адміністративних послуг – 57</a:t>
          </a:r>
          <a:endParaRPr lang="uk-UA" sz="2300" b="1" i="1" kern="1200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14262" y="1084578"/>
        <a:ext cx="6131974" cy="834402"/>
      </dsp:txXfrm>
    </dsp:sp>
    <dsp:sp modelId="{13BAFDAE-F669-4B66-AA1C-D28E4BB48D3B}">
      <dsp:nvSpPr>
        <dsp:cNvPr id="0" name=""/>
        <dsp:cNvSpPr/>
      </dsp:nvSpPr>
      <dsp:spPr>
        <a:xfrm>
          <a:off x="1388461" y="1084578"/>
          <a:ext cx="834402" cy="8344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B56DC-5EB6-43C6-9AC2-FAA313A93814}">
      <dsp:nvSpPr>
        <dsp:cNvPr id="0" name=""/>
        <dsp:cNvSpPr/>
      </dsp:nvSpPr>
      <dsp:spPr>
        <a:xfrm rot="10800000">
          <a:off x="1805662" y="2168056"/>
          <a:ext cx="6340574" cy="8344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94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i="1" kern="1200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Органи державної влади – 341</a:t>
          </a:r>
          <a:endParaRPr lang="ru-RU" sz="2300" b="1" i="1" kern="1200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14262" y="2168056"/>
        <a:ext cx="6131974" cy="834402"/>
      </dsp:txXfrm>
    </dsp:sp>
    <dsp:sp modelId="{F3BB345F-53C8-4C61-A98F-0FF14E65B035}">
      <dsp:nvSpPr>
        <dsp:cNvPr id="0" name=""/>
        <dsp:cNvSpPr/>
      </dsp:nvSpPr>
      <dsp:spPr>
        <a:xfrm>
          <a:off x="1388461" y="2168056"/>
          <a:ext cx="834402" cy="8344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7B884C-E399-41E6-8038-64B90CAF2A3D}">
      <dsp:nvSpPr>
        <dsp:cNvPr id="0" name=""/>
        <dsp:cNvSpPr/>
      </dsp:nvSpPr>
      <dsp:spPr>
        <a:xfrm rot="10800000">
          <a:off x="1805662" y="3251534"/>
          <a:ext cx="6340574" cy="8344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94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i="1" kern="1200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Сертифіковані інженери-землевпорядники (у </a:t>
          </a:r>
          <a:r>
            <a:rPr lang="uk-UA" sz="2300" b="1" i="1" kern="1200" dirty="0" err="1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т.ч</a:t>
          </a:r>
          <a:r>
            <a:rPr lang="uk-UA" sz="2300" b="1" i="1" kern="1200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. геодезисти, оцінювачі) – 91</a:t>
          </a:r>
          <a:endParaRPr lang="ru-RU" sz="2300" b="1" i="1" kern="1200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14262" y="3251534"/>
        <a:ext cx="6131974" cy="834402"/>
      </dsp:txXfrm>
    </dsp:sp>
    <dsp:sp modelId="{11EAB901-5F69-43AA-B10E-822E6DBE11FD}">
      <dsp:nvSpPr>
        <dsp:cNvPr id="0" name=""/>
        <dsp:cNvSpPr/>
      </dsp:nvSpPr>
      <dsp:spPr>
        <a:xfrm>
          <a:off x="1388461" y="3251534"/>
          <a:ext cx="834402" cy="8344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31C2BB-DED3-4A7F-A32E-81E3A4783668}">
      <dsp:nvSpPr>
        <dsp:cNvPr id="0" name=""/>
        <dsp:cNvSpPr/>
      </dsp:nvSpPr>
      <dsp:spPr>
        <a:xfrm rot="10800000">
          <a:off x="1805662" y="4335012"/>
          <a:ext cx="6340574" cy="83440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94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i="1" kern="1200" dirty="0" smtClean="0">
              <a:solidFill>
                <a:srgbClr val="EFF9FB"/>
              </a:solidFill>
              <a:latin typeface="Times New Roman" pitchFamily="18" charset="0"/>
              <a:cs typeface="Times New Roman" pitchFamily="18" charset="0"/>
            </a:rPr>
            <a:t>Інші користувачі - 2</a:t>
          </a:r>
          <a:endParaRPr lang="ru-RU" sz="2300" b="1" i="1" kern="1200" dirty="0">
            <a:solidFill>
              <a:srgbClr val="EFF9FB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14262" y="4335012"/>
        <a:ext cx="6131974" cy="834402"/>
      </dsp:txXfrm>
    </dsp:sp>
    <dsp:sp modelId="{1FA11783-D457-4227-9857-F7CE9307B5DA}">
      <dsp:nvSpPr>
        <dsp:cNvPr id="0" name=""/>
        <dsp:cNvSpPr/>
      </dsp:nvSpPr>
      <dsp:spPr>
        <a:xfrm>
          <a:off x="1388461" y="4335012"/>
          <a:ext cx="834402" cy="83440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19375"/>
            <a:ext cx="12192000" cy="742950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Подзаголовок 2"/>
          <p:cNvSpPr txBox="1">
            <a:spLocks/>
          </p:cNvSpPr>
          <p:nvPr userDrawn="1"/>
        </p:nvSpPr>
        <p:spPr>
          <a:xfrm>
            <a:off x="4038600" y="6369769"/>
            <a:ext cx="4114800" cy="338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16546A"/>
                </a:solidFill>
                <a:latin typeface="+mj-lt"/>
                <a:cs typeface="Times New Roman" pitchFamily="18" charset="0"/>
              </a:rPr>
              <a:t>LAND.GOV.UA</a:t>
            </a:r>
            <a:endParaRPr lang="ru-RU" sz="1400" dirty="0">
              <a:solidFill>
                <a:srgbClr val="16546A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2885" y="221836"/>
            <a:ext cx="3421371" cy="118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674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690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326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06473"/>
            <a:ext cx="12192000" cy="720000"/>
          </a:xfrm>
          <a:prstGeom prst="rect">
            <a:avLst/>
          </a:prstGeom>
          <a:solidFill>
            <a:srgbClr val="DCF0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Parallelogram 6"/>
          <p:cNvSpPr/>
          <p:nvPr userDrawn="1"/>
        </p:nvSpPr>
        <p:spPr>
          <a:xfrm rot="10800000">
            <a:off x="1924050" y="106474"/>
            <a:ext cx="9759950" cy="720000"/>
          </a:xfrm>
          <a:prstGeom prst="parallelogram">
            <a:avLst/>
          </a:prstGeom>
          <a:solidFill>
            <a:srgbClr val="EFF9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4050" y="114369"/>
            <a:ext cx="9429750" cy="712104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uk-UA" sz="2800" b="1" dirty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marL="0" lvl="0" algn="ctr"/>
            <a:endParaRPr lang="uk-UA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299" y="160473"/>
            <a:ext cx="1765453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379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0421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0748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2989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4495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5808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6377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3843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uk-U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D4A45-9631-4D6A-B239-3B6EA5A3D936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C8CAF-9715-4890-A282-230D9740C51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414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9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14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13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6.em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53987" y="-24939"/>
            <a:ext cx="10487891" cy="982911"/>
          </a:xfrm>
        </p:spPr>
        <p:txBody>
          <a:bodyPr>
            <a:noAutofit/>
          </a:bodyPr>
          <a:lstStyle/>
          <a:p>
            <a:r>
              <a:rPr lang="uk-UA" sz="2300" dirty="0" smtClean="0"/>
              <a:t>Алгоритм виправлення помилок у відомостях Державного земельного кадастру, внесених за </a:t>
            </a:r>
            <a:r>
              <a:rPr lang="uk-UA" sz="2300" dirty="0" smtClean="0"/>
              <a:t>результатами </a:t>
            </a:r>
            <a:r>
              <a:rPr lang="uk-UA" sz="2300" dirty="0"/>
              <a:t>інвентаризації </a:t>
            </a:r>
            <a:r>
              <a:rPr lang="uk-UA" sz="2300" dirty="0" err="1"/>
              <a:t>Держгеокадастром</a:t>
            </a:r>
            <a:endParaRPr lang="ru-RU" sz="2300" dirty="0"/>
          </a:p>
        </p:txBody>
      </p:sp>
      <p:grpSp>
        <p:nvGrpSpPr>
          <p:cNvPr id="2" name="Групувати 1"/>
          <p:cNvGrpSpPr/>
          <p:nvPr/>
        </p:nvGrpSpPr>
        <p:grpSpPr>
          <a:xfrm>
            <a:off x="107618" y="881148"/>
            <a:ext cx="1829247" cy="2377440"/>
            <a:chOff x="107618" y="2751513"/>
            <a:chExt cx="1829247" cy="2377440"/>
          </a:xfrm>
        </p:grpSpPr>
        <p:sp>
          <p:nvSpPr>
            <p:cNvPr id="4" name="Овальная выноска 14"/>
            <p:cNvSpPr/>
            <p:nvPr/>
          </p:nvSpPr>
          <p:spPr>
            <a:xfrm>
              <a:off x="107618" y="3029837"/>
              <a:ext cx="1829247" cy="707886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uk-UA" sz="14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Закон України «Про Державний земельний кадастр» (стаття </a:t>
              </a:r>
              <a:r>
                <a:rPr lang="uk-UA" sz="14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37)</a:t>
              </a:r>
              <a:endPara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32756" y="2751513"/>
              <a:ext cx="15212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Підстави:</a:t>
              </a:r>
              <a:endPara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Овальная выноска 14"/>
            <p:cNvSpPr/>
            <p:nvPr/>
          </p:nvSpPr>
          <p:spPr>
            <a:xfrm>
              <a:off x="107618" y="3806068"/>
              <a:ext cx="1829247" cy="1322885"/>
            </a:xfrm>
            <a:prstGeom prst="rect">
              <a:avLst/>
            </a:prstGeom>
            <a:solidFill>
              <a:schemeClr val="bg1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uk-UA" sz="14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Порядок ведення Державного земельного кадастру, затверджений</a:t>
              </a:r>
            </a:p>
            <a:p>
              <a:pPr algn="ctr">
                <a:defRPr/>
              </a:pPr>
              <a:r>
                <a:rPr lang="uk-UA" sz="14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постановою КМУ</a:t>
              </a:r>
            </a:p>
            <a:p>
              <a:pPr algn="ctr">
                <a:defRPr/>
              </a:pPr>
              <a:r>
                <a:rPr lang="uk-UA" sz="14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від 17.10.2012 № 1051 (пункти </a:t>
              </a:r>
              <a:r>
                <a:rPr lang="uk-UA" sz="1400" dirty="0" smtClean="0">
                  <a:solidFill>
                    <a:schemeClr val="accent1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138-162)</a:t>
              </a:r>
              <a:endParaRPr lang="uk-UA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32557" y="6150464"/>
            <a:ext cx="11895960" cy="566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Відповідно до пункту 156 Порядку виправлення </a:t>
            </a:r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помилок у відомостях про земельну ділянку може здійснюватися також на підставі технічної документації із землеустрою щодо встановлення (відновлення) меж земельних ділянок у натурі (на місцевості) або матеріалів інвентаризації земель чи рішення суду.</a:t>
            </a:r>
            <a:endParaRPr lang="uk-UA" sz="1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9" name="Picture 12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40" y="3558801"/>
            <a:ext cx="815236" cy="815236"/>
          </a:xfrm>
          <a:prstGeom prst="rect">
            <a:avLst/>
          </a:prstGeom>
        </p:spPr>
      </p:pic>
      <p:pic>
        <p:nvPicPr>
          <p:cNvPr id="12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457D2318-D147-4122-9CBD-CFE4DED601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627" y="2361762"/>
            <a:ext cx="640080" cy="640080"/>
          </a:xfrm>
          <a:prstGeom prst="rect">
            <a:avLst/>
          </a:prstGeom>
        </p:spPr>
      </p:pic>
      <p:sp>
        <p:nvSpPr>
          <p:cNvPr id="16" name="Прямокутник 15"/>
          <p:cNvSpPr/>
          <p:nvPr/>
        </p:nvSpPr>
        <p:spPr>
          <a:xfrm>
            <a:off x="376644" y="4275691"/>
            <a:ext cx="21335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Фізична або юридична особа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круглений прямокутник 16"/>
          <p:cNvSpPr/>
          <p:nvPr/>
        </p:nvSpPr>
        <p:spPr>
          <a:xfrm>
            <a:off x="2321629" y="3709859"/>
            <a:ext cx="2130458" cy="57933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Повідомлення +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кутник 17"/>
          <p:cNvSpPr/>
          <p:nvPr/>
        </p:nvSpPr>
        <p:spPr>
          <a:xfrm>
            <a:off x="2685878" y="2974696"/>
            <a:ext cx="1401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ЦНАП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круглений прямокутник 18"/>
          <p:cNvSpPr/>
          <p:nvPr/>
        </p:nvSpPr>
        <p:spPr>
          <a:xfrm>
            <a:off x="3840672" y="2361762"/>
            <a:ext cx="2239616" cy="797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Прийом документів та їх передача відповідному ДКР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112">
            <a:extLst>
              <a:ext uri="{FF2B5EF4-FFF2-40B4-BE49-F238E27FC236}">
                <a16:creationId xmlns:a16="http://schemas.microsoft.com/office/drawing/2014/main" id="{7D667F7A-2057-4756-A892-01DD4A74B8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512" y="1150517"/>
            <a:ext cx="640080" cy="640080"/>
          </a:xfrm>
          <a:prstGeom prst="rect">
            <a:avLst/>
          </a:prstGeom>
        </p:spPr>
      </p:pic>
      <p:sp>
        <p:nvSpPr>
          <p:cNvPr id="21" name="Прямокутник 20"/>
          <p:cNvSpPr/>
          <p:nvPr/>
        </p:nvSpPr>
        <p:spPr>
          <a:xfrm>
            <a:off x="4540572" y="1706847"/>
            <a:ext cx="1401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ДКР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круглений прямокутник 21"/>
          <p:cNvSpPr/>
          <p:nvPr/>
        </p:nvSpPr>
        <p:spPr>
          <a:xfrm>
            <a:off x="5970812" y="1263254"/>
            <a:ext cx="2483401" cy="797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Перевірка документів на наявність помилки у відомостях ДЗК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круглений прямокутник 22"/>
          <p:cNvSpPr/>
          <p:nvPr/>
        </p:nvSpPr>
        <p:spPr>
          <a:xfrm>
            <a:off x="8781571" y="2292997"/>
            <a:ext cx="3086775" cy="108318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Виправлення помилки + виготовлення виправлених документів + повідомлення заінтересованих осіб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Округлений прямокутник 23"/>
          <p:cNvSpPr/>
          <p:nvPr/>
        </p:nvSpPr>
        <p:spPr>
          <a:xfrm>
            <a:off x="8781571" y="3527878"/>
            <a:ext cx="3086775" cy="797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Рішення про відмову у виправленні помилки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457D2318-D147-4122-9CBD-CFE4DED601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173" y="4882481"/>
            <a:ext cx="640080" cy="640080"/>
          </a:xfrm>
          <a:prstGeom prst="rect">
            <a:avLst/>
          </a:prstGeom>
        </p:spPr>
      </p:pic>
      <p:sp>
        <p:nvSpPr>
          <p:cNvPr id="26" name="Прямокутник 25"/>
          <p:cNvSpPr/>
          <p:nvPr/>
        </p:nvSpPr>
        <p:spPr>
          <a:xfrm>
            <a:off x="7706098" y="5519676"/>
            <a:ext cx="1401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ЦНАП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Округлений прямокутник 26"/>
          <p:cNvSpPr/>
          <p:nvPr/>
        </p:nvSpPr>
        <p:spPr>
          <a:xfrm>
            <a:off x="5682523" y="4886515"/>
            <a:ext cx="2239616" cy="7976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Прийом документів та їх передача заявнику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 зі стрілкою 29"/>
          <p:cNvCxnSpPr>
            <a:endCxn id="19" idx="2"/>
          </p:cNvCxnSpPr>
          <p:nvPr/>
        </p:nvCxnSpPr>
        <p:spPr>
          <a:xfrm flipV="1">
            <a:off x="3535052" y="3159362"/>
            <a:ext cx="1425428" cy="550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 зі стрілкою 32"/>
          <p:cNvCxnSpPr/>
          <p:nvPr/>
        </p:nvCxnSpPr>
        <p:spPr>
          <a:xfrm flipV="1">
            <a:off x="4544912" y="1809938"/>
            <a:ext cx="1425428" cy="550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трілка кутом 33"/>
          <p:cNvSpPr/>
          <p:nvPr/>
        </p:nvSpPr>
        <p:spPr>
          <a:xfrm rot="5400000">
            <a:off x="8898078" y="1130392"/>
            <a:ext cx="755794" cy="1432874"/>
          </a:xfrm>
          <a:prstGeom prst="bentArrow">
            <a:avLst>
              <a:gd name="adj1" fmla="val 7538"/>
              <a:gd name="adj2" fmla="val 13151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7" name="Пряма зі стрілкою 36"/>
          <p:cNvCxnSpPr/>
          <p:nvPr/>
        </p:nvCxnSpPr>
        <p:spPr>
          <a:xfrm flipH="1" flipV="1">
            <a:off x="2894029" y="4801040"/>
            <a:ext cx="2788494" cy="4635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Стрілка кутом 41"/>
          <p:cNvSpPr/>
          <p:nvPr/>
        </p:nvSpPr>
        <p:spPr>
          <a:xfrm rot="10800000">
            <a:off x="8880049" y="4374033"/>
            <a:ext cx="1112363" cy="890537"/>
          </a:xfrm>
          <a:prstGeom prst="bentArrow">
            <a:avLst>
              <a:gd name="adj1" fmla="val 7538"/>
              <a:gd name="adj2" fmla="val 13151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4" name="Rectangle 6"/>
          <p:cNvSpPr/>
          <p:nvPr/>
        </p:nvSpPr>
        <p:spPr>
          <a:xfrm>
            <a:off x="6130014" y="3335074"/>
            <a:ext cx="2164996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Термін надання адміністративної послуги – 1 день</a:t>
            </a:r>
            <a:endParaRPr lang="uk-UA" sz="1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995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31709" y="86089"/>
            <a:ext cx="10260291" cy="712104"/>
          </a:xfrm>
        </p:spPr>
        <p:txBody>
          <a:bodyPr>
            <a:noAutofit/>
          </a:bodyPr>
          <a:lstStyle/>
          <a:p>
            <a:r>
              <a:rPr lang="ru-RU" sz="2300" dirty="0"/>
              <a:t>Алгоритм </a:t>
            </a:r>
            <a:r>
              <a:rPr lang="ru-RU" sz="2300" dirty="0" err="1"/>
              <a:t>виправлення</a:t>
            </a:r>
            <a:r>
              <a:rPr lang="ru-RU" sz="2300" dirty="0"/>
              <a:t> </a:t>
            </a:r>
            <a:r>
              <a:rPr lang="ru-RU" sz="2300" dirty="0" err="1"/>
              <a:t>помилок</a:t>
            </a:r>
            <a:r>
              <a:rPr lang="ru-RU" sz="2300" dirty="0"/>
              <a:t> у </a:t>
            </a:r>
            <a:r>
              <a:rPr lang="ru-RU" sz="2300" dirty="0" err="1"/>
              <a:t>відомостях</a:t>
            </a:r>
            <a:r>
              <a:rPr lang="ru-RU" sz="2300" dirty="0"/>
              <a:t> Державного земельного кадастру, </a:t>
            </a:r>
            <a:r>
              <a:rPr lang="ru-RU" sz="2300" dirty="0" err="1"/>
              <a:t>внесених</a:t>
            </a:r>
            <a:r>
              <a:rPr lang="ru-RU" sz="2300" dirty="0"/>
              <a:t> за результатами </a:t>
            </a:r>
            <a:r>
              <a:rPr lang="ru-RU" sz="2300" dirty="0" err="1"/>
              <a:t>інвентаризації</a:t>
            </a:r>
            <a:r>
              <a:rPr lang="ru-RU" sz="2300" dirty="0"/>
              <a:t> </a:t>
            </a:r>
            <a:r>
              <a:rPr lang="ru-RU" sz="2300" dirty="0" err="1"/>
              <a:t>Держгеокадастром</a:t>
            </a:r>
            <a:endParaRPr lang="ru-RU" sz="2300" dirty="0"/>
          </a:p>
        </p:txBody>
      </p:sp>
      <p:graphicFrame>
        <p:nvGraphicFramePr>
          <p:cNvPr id="5" name="Diagram 1"/>
          <p:cNvGraphicFramePr/>
          <p:nvPr>
            <p:extLst>
              <p:ext uri="{D42A27DB-BD31-4B8C-83A1-F6EECF244321}">
                <p14:modId xmlns:p14="http://schemas.microsoft.com/office/powerpoint/2010/main" val="1330662111"/>
              </p:ext>
            </p:extLst>
          </p:nvPr>
        </p:nvGraphicFramePr>
        <p:xfrm>
          <a:off x="2667786" y="1866507"/>
          <a:ext cx="9276564" cy="3553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15"/>
          <p:cNvSpPr/>
          <p:nvPr/>
        </p:nvSpPr>
        <p:spPr>
          <a:xfrm>
            <a:off x="3027182" y="1156741"/>
            <a:ext cx="8069344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1000"/>
              </a:spcAft>
            </a:pPr>
            <a:r>
              <a:rPr lang="uk-UA" sz="1600" b="1" dirty="0" smtClean="0">
                <a:solidFill>
                  <a:schemeClr val="accent1">
                    <a:lumMod val="50000"/>
                  </a:schemeClr>
                </a:solidFill>
              </a:rPr>
              <a:t>Шляхи виправлення технічної помилки у відомостях Державного земельного кадастру за допомогою сервісів, доступних для сертифікованих інженерів-землевпорядників </a:t>
            </a:r>
            <a:endParaRPr lang="uk-UA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15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200" y="2314735"/>
            <a:ext cx="544340" cy="544340"/>
          </a:xfrm>
          <a:prstGeom prst="rect">
            <a:avLst/>
          </a:prstGeom>
        </p:spPr>
      </p:pic>
      <p:pic>
        <p:nvPicPr>
          <p:cNvPr id="8" name="Picture 23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370" y="3377787"/>
            <a:ext cx="531343" cy="531343"/>
          </a:xfrm>
          <a:prstGeom prst="rect">
            <a:avLst/>
          </a:prstGeom>
        </p:spPr>
      </p:pic>
      <p:pic>
        <p:nvPicPr>
          <p:cNvPr id="9" name="Рисунок 103">
            <a:extLst>
              <a:ext uri="{FF2B5EF4-FFF2-40B4-BE49-F238E27FC236}">
                <a16:creationId xmlns:a16="http://schemas.microsoft.com/office/drawing/2014/main" id="{0BCEC64D-B6E9-4377-B288-45B4E94CB9C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200" y="4473444"/>
            <a:ext cx="510566" cy="504000"/>
          </a:xfrm>
          <a:prstGeom prst="rect">
            <a:avLst/>
          </a:prstGeom>
        </p:spPr>
      </p:pic>
      <p:pic>
        <p:nvPicPr>
          <p:cNvPr id="10" name="Picture 8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315" y="3129261"/>
            <a:ext cx="1028394" cy="1028394"/>
          </a:xfrm>
          <a:prstGeom prst="rect">
            <a:avLst/>
          </a:prstGeom>
        </p:spPr>
      </p:pic>
      <p:sp>
        <p:nvSpPr>
          <p:cNvPr id="11" name="Rectangle 8"/>
          <p:cNvSpPr/>
          <p:nvPr/>
        </p:nvSpPr>
        <p:spPr>
          <a:xfrm>
            <a:off x="1931709" y="5772024"/>
            <a:ext cx="905900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Подати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заяву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про внесення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виправлених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відомостей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до Державного земельного кадастру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можна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на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офіційному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вебсайті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Держгеокадастру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за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посиланням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: https://e.land.gov.ua/services.</a:t>
            </a:r>
            <a:endParaRPr lang="uk-UA" b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549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53987" y="-24939"/>
            <a:ext cx="10487891" cy="982911"/>
          </a:xfrm>
        </p:spPr>
        <p:txBody>
          <a:bodyPr>
            <a:noAutofit/>
          </a:bodyPr>
          <a:lstStyle/>
          <a:p>
            <a:r>
              <a:rPr lang="uk-UA" sz="2300" dirty="0" smtClean="0"/>
              <a:t>Як ОТГ отримати доступ до відомостей Державного земельного кадастру</a:t>
            </a:r>
            <a:endParaRPr lang="uk-UA" sz="2300" dirty="0"/>
          </a:p>
        </p:txBody>
      </p:sp>
      <p:sp>
        <p:nvSpPr>
          <p:cNvPr id="8" name="Прямокутник 7"/>
          <p:cNvSpPr/>
          <p:nvPr/>
        </p:nvSpPr>
        <p:spPr>
          <a:xfrm>
            <a:off x="904620" y="6369974"/>
            <a:ext cx="108730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chemeClr val="accent5"/>
                </a:solidFill>
                <a:latin typeface="Open Sans"/>
              </a:rPr>
              <a:t>Сервіс</a:t>
            </a:r>
            <a:r>
              <a:rPr lang="ru-RU" dirty="0" smtClean="0">
                <a:solidFill>
                  <a:schemeClr val="accent5"/>
                </a:solidFill>
                <a:latin typeface="Open Sans"/>
              </a:rPr>
              <a:t> </a:t>
            </a:r>
            <a:r>
              <a:rPr lang="ru-RU" dirty="0" err="1" smtClean="0">
                <a:solidFill>
                  <a:schemeClr val="accent5"/>
                </a:solidFill>
                <a:latin typeface="Open Sans"/>
              </a:rPr>
              <a:t>доступний</a:t>
            </a:r>
            <a:r>
              <a:rPr lang="ru-RU" dirty="0" smtClean="0">
                <a:solidFill>
                  <a:schemeClr val="accent5"/>
                </a:solidFill>
                <a:latin typeface="Open Sans"/>
              </a:rPr>
              <a:t> 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на </a:t>
            </a:r>
            <a:r>
              <a:rPr lang="ru-RU" dirty="0" err="1">
                <a:solidFill>
                  <a:schemeClr val="accent5"/>
                </a:solidFill>
                <a:latin typeface="Open Sans"/>
              </a:rPr>
              <a:t>порталі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 </a:t>
            </a:r>
            <a:r>
              <a:rPr lang="ru-RU" dirty="0" err="1">
                <a:solidFill>
                  <a:schemeClr val="accent5"/>
                </a:solidFill>
                <a:latin typeface="Open Sans"/>
              </a:rPr>
              <a:t>електронних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 </a:t>
            </a:r>
            <a:r>
              <a:rPr lang="ru-RU" dirty="0" err="1">
                <a:solidFill>
                  <a:schemeClr val="accent5"/>
                </a:solidFill>
                <a:latin typeface="Open Sans"/>
              </a:rPr>
              <a:t>послуг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 </a:t>
            </a:r>
            <a:r>
              <a:rPr lang="ru-RU" dirty="0" err="1">
                <a:solidFill>
                  <a:schemeClr val="accent5"/>
                </a:solidFill>
                <a:latin typeface="Open Sans"/>
              </a:rPr>
              <a:t>Держгеокадастру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 </a:t>
            </a:r>
            <a:r>
              <a:rPr lang="ru-RU" dirty="0" smtClean="0">
                <a:solidFill>
                  <a:schemeClr val="accent5"/>
                </a:solidFill>
                <a:latin typeface="Open Sans"/>
              </a:rPr>
              <a:t>-</a:t>
            </a:r>
            <a:r>
              <a:rPr lang="ru-RU" dirty="0">
                <a:solidFill>
                  <a:schemeClr val="accent5"/>
                </a:solidFill>
                <a:latin typeface="Open Sans"/>
              </a:rPr>
              <a:t> https://e.land.gov.ua.</a:t>
            </a:r>
            <a:endParaRPr lang="ru-RU" dirty="0">
              <a:solidFill>
                <a:schemeClr val="accent5"/>
              </a:solidFill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85786487"/>
              </p:ext>
            </p:extLst>
          </p:nvPr>
        </p:nvGraphicFramePr>
        <p:xfrm>
          <a:off x="2061556" y="1803878"/>
          <a:ext cx="9975273" cy="71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Овальная выноска 14"/>
          <p:cNvSpPr/>
          <p:nvPr/>
        </p:nvSpPr>
        <p:spPr>
          <a:xfrm>
            <a:off x="107619" y="2352501"/>
            <a:ext cx="1263982" cy="1318718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України «Про Державний земельний кадастр» </a:t>
            </a: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стаття 38)</a:t>
            </a:r>
            <a:endParaRPr lang="en-US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619" y="2039016"/>
            <a:ext cx="15212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Підстави: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ьная выноска 14"/>
          <p:cNvSpPr/>
          <p:nvPr/>
        </p:nvSpPr>
        <p:spPr>
          <a:xfrm>
            <a:off x="107619" y="3764502"/>
            <a:ext cx="1263982" cy="2328725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ведення Державного земельного кадастру, затверджений</a:t>
            </a:r>
          </a:p>
          <a:p>
            <a:pPr algn="ctr">
              <a:defRPr/>
            </a:pP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постановою </a:t>
            </a: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КМУ </a:t>
            </a:r>
            <a:b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17.10.2012 № 1051 </a:t>
            </a: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пункти 187-194)</a:t>
            </a:r>
            <a:endParaRPr lang="uk-UA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96E82A3B-8218-4060-BEBD-BC3FFCEAA57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668" y="1024477"/>
            <a:ext cx="731520" cy="731520"/>
          </a:xfrm>
          <a:prstGeom prst="rect">
            <a:avLst/>
          </a:prstGeom>
        </p:spPr>
      </p:pic>
      <p:pic>
        <p:nvPicPr>
          <p:cNvPr id="18" name="Рисунок 8"/>
          <p:cNvPicPr>
            <a:picLocks noChangeAspect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587" y="977307"/>
            <a:ext cx="778690" cy="778690"/>
          </a:xfrm>
          <a:prstGeom prst="rect">
            <a:avLst/>
          </a:prstGeom>
        </p:spPr>
      </p:pic>
      <p:pic>
        <p:nvPicPr>
          <p:cNvPr id="19" name="Рисунок 5"/>
          <p:cNvPicPr>
            <a:picLocks noChangeAspect="1"/>
          </p:cNvPicPr>
          <p:nvPr/>
        </p:nvPicPr>
        <p:blipFill>
          <a:blip r:embed="rId9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8894" y="809148"/>
            <a:ext cx="1670802" cy="1047599"/>
          </a:xfrm>
          <a:prstGeom prst="rect">
            <a:avLst/>
          </a:prstGeom>
        </p:spPr>
      </p:pic>
      <p:pic>
        <p:nvPicPr>
          <p:cNvPr id="1031" name="Picture 7" descr="Файл:РЧ заявка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229" y="2562759"/>
            <a:ext cx="3715789" cy="380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ikimap.dzk.gov.ua/mediawiki/images/3/35/%D0%95%D0%A6%D0%9F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384" y="2641854"/>
            <a:ext cx="4355868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РЧ пошук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384" y="4637204"/>
            <a:ext cx="4261445" cy="173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6"/>
          <p:cNvSpPr/>
          <p:nvPr/>
        </p:nvSpPr>
        <p:spPr>
          <a:xfrm>
            <a:off x="9551325" y="2708991"/>
            <a:ext cx="2435630" cy="17512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Можливість отримання відомостей про земельну ділянку: </a:t>
            </a:r>
            <a:b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</a:b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- у форматі 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PDF</a:t>
            </a: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; </a:t>
            </a:r>
          </a:p>
          <a:p>
            <a:pPr>
              <a:lnSpc>
                <a:spcPct val="110000"/>
              </a:lnSpc>
            </a:pP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- у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форматі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JSON (у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разі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завантаження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координат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поворотних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+mj-lt"/>
              </a:rPr>
              <a:t>точок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її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меж)</a:t>
            </a:r>
            <a:endParaRPr lang="uk-UA" sz="1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3281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53987" y="-24939"/>
            <a:ext cx="10487891" cy="982911"/>
          </a:xfrm>
        </p:spPr>
        <p:txBody>
          <a:bodyPr>
            <a:noAutofit/>
          </a:bodyPr>
          <a:lstStyle/>
          <a:p>
            <a:r>
              <a:rPr lang="uk-UA" sz="2300" dirty="0"/>
              <a:t>Інформація про </a:t>
            </a:r>
            <a:r>
              <a:rPr lang="uk-UA" sz="2300" dirty="0" smtClean="0"/>
              <a:t>надання </a:t>
            </a:r>
            <a:r>
              <a:rPr lang="uk-UA" sz="2300" dirty="0"/>
              <a:t>доступу до Державного земельного кадастру зовнішнім користувачам </a:t>
            </a:r>
            <a:r>
              <a:rPr lang="uk-UA" sz="2300" dirty="0" smtClean="0"/>
              <a:t>(станом </a:t>
            </a:r>
            <a:r>
              <a:rPr lang="uk-UA" sz="2300" dirty="0"/>
              <a:t>на </a:t>
            </a:r>
            <a:r>
              <a:rPr lang="uk-UA" sz="2300" dirty="0" smtClean="0"/>
              <a:t>09.12.2020)</a:t>
            </a:r>
            <a:endParaRPr lang="ru-RU" sz="2300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337824948"/>
              </p:ext>
            </p:extLst>
          </p:nvPr>
        </p:nvGraphicFramePr>
        <p:xfrm>
          <a:off x="2527069" y="1197033"/>
          <a:ext cx="9534698" cy="5170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1641" y="1404851"/>
            <a:ext cx="433843" cy="43403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24331" y="2471652"/>
            <a:ext cx="433843" cy="43403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24330" y="3561117"/>
            <a:ext cx="433843" cy="43403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1641" y="4621987"/>
            <a:ext cx="433843" cy="43403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1641" y="5711452"/>
            <a:ext cx="433843" cy="434032"/>
          </a:xfrm>
          <a:prstGeom prst="rect">
            <a:avLst/>
          </a:prstGeom>
        </p:spPr>
      </p:pic>
      <p:sp>
        <p:nvSpPr>
          <p:cNvPr id="16" name="Rectangle 6"/>
          <p:cNvSpPr/>
          <p:nvPr/>
        </p:nvSpPr>
        <p:spPr>
          <a:xfrm>
            <a:off x="785089" y="3084063"/>
            <a:ext cx="2435630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Доступ до </a:t>
            </a: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відомостей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Державного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земельного кадастру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в</a:t>
            </a: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режимі читання </a:t>
            </a:r>
            <a:r>
              <a:rPr lang="uk-UA" sz="14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надано</a:t>
            </a:r>
            <a:r>
              <a:rPr lang="uk-UA" sz="14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: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4696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Шаблон презентації Держгеокадастру+" id="{A27C8D8B-3607-4499-860A-DE9B5B745B3C}" vid="{3D0375A4-02B9-4126-B956-4EFC883AA6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6857</TotalTime>
  <Words>360</Words>
  <Application>Microsoft Office PowerPoint</Application>
  <PresentationFormat>Широкий екран</PresentationFormat>
  <Paragraphs>42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Times New Roman</vt:lpstr>
      <vt:lpstr>Office Theme</vt:lpstr>
      <vt:lpstr>Алгоритм виправлення помилок у відомостях Державного земельного кадастру, внесених за результатами інвентаризації Держгеокадастром</vt:lpstr>
      <vt:lpstr>Алгоритм виправлення помилок у відомостях Державного земельного кадастру, внесених за результатами інвентаризації Держгеокадастром</vt:lpstr>
      <vt:lpstr>Як ОТГ отримати доступ до відомостей Державного земельного кадастру</vt:lpstr>
      <vt:lpstr>Інформація про надання доступу до Державного земельного кадастру зовнішнім користувачам (станом на 09.12.2020)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Георгий Адырхаев</dc:creator>
  <cp:lastModifiedBy>Ігор Кирилюк</cp:lastModifiedBy>
  <cp:revision>327</cp:revision>
  <cp:lastPrinted>2020-09-24T09:22:08Z</cp:lastPrinted>
  <dcterms:created xsi:type="dcterms:W3CDTF">2017-02-18T11:52:41Z</dcterms:created>
  <dcterms:modified xsi:type="dcterms:W3CDTF">2020-12-10T12:10:55Z</dcterms:modified>
</cp:coreProperties>
</file>