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293" r:id="rId4"/>
    <p:sldId id="297" r:id="rId5"/>
    <p:sldId id="299" r:id="rId6"/>
    <p:sldId id="296" r:id="rId7"/>
    <p:sldId id="298" r:id="rId8"/>
    <p:sldId id="300" r:id="rId9"/>
    <p:sldId id="301" r:id="rId10"/>
    <p:sldId id="302" r:id="rId11"/>
    <p:sldId id="305" r:id="rId12"/>
    <p:sldId id="303" r:id="rId13"/>
    <p:sldId id="304" r:id="rId14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E9ABEDA-F451-45C9-90C9-5BF24DC476F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49F5B04-2674-4A53-9112-E48985BDD4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57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F5B04-2674-4A53-9112-E48985BDD4D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3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8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0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87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18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47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42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70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58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92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CE23-DAF8-4FC4-8BC8-84FDD1D7416C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92BE-58C1-4BDD-A9A1-22E085B54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55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6393" y="1553029"/>
            <a:ext cx="10856921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міжмуніципального співробітництва 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„Придбання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сміттєвоза та контейнерів для покращення матеріально-технічної бази громад. Спільний крок до чистого довкілля Пирятинського 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краю“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Славик\Desktop\179002778_3886142921421352_6830830730806339181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464" y="196948"/>
            <a:ext cx="2025748" cy="2025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17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Підписано договір про співробітництво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G_26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3193" y="1336430"/>
            <a:ext cx="5129816" cy="2841675"/>
          </a:xfrm>
        </p:spPr>
      </p:pic>
      <p:pic>
        <p:nvPicPr>
          <p:cNvPr id="5" name="Picture 6" descr="IMG_26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207" y="1299235"/>
            <a:ext cx="479708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8640" y="4979015"/>
            <a:ext cx="11029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У березні 2015 року договір було зареєстровано у Міністерстві регіонального будівництва та житлово-комунального господарства України.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1015"/>
            <a:ext cx="10515600" cy="1969477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міжмуніципального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Німецького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міжнародного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GIZ) 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Славик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99" y="1701752"/>
            <a:ext cx="4876800" cy="3257550"/>
          </a:xfrm>
          <a:prstGeom prst="rect">
            <a:avLst/>
          </a:prstGeom>
          <a:noFill/>
        </p:spPr>
      </p:pic>
      <p:pic>
        <p:nvPicPr>
          <p:cNvPr id="25603" name="Picture 3" descr="C:\Users\Славик\Desktop\9337603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472" y="3761597"/>
            <a:ext cx="4642338" cy="3096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 рамках реалізації заходів проекту: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придбано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сміттєвоз на базі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використовується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визначених маршрутах у сільських населених пунктах міської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сільських рад району,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контейнери для збору ТПВ, які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встановлені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селах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облаштовані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майданчики під контейнери.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Реалізація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супроводжувалася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широкою інформаційно-роз’яснювальною кампанією в місцевих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92369"/>
            <a:ext cx="10515600" cy="56845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Завдяки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прийняттю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Закону України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співробітництво територіальних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громад“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17 червня 2014  року міські та сільські ради отримали нові можливості  в частині  співробітництва громад , а також нові повноваження , які передбачено частиною 1 статті 26 Закону України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місцеве самоврядування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Україні“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саме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„прийняття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рішень щодо надання згоди на організацію співробітництва територіальних громад, суб’єктом якого є територіальна громада села, селища, міста, у формах, визначених статтею 4 Закону України «Про співробітництво територіальних громад», щодо схвалення проекту договору про співробітництво та інших рішень, пов’язаних із здійсненням відповідно до зазначеного Закону співробітництва територіальних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громад“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1015"/>
            <a:ext cx="10515600" cy="5965948"/>
          </a:xfrm>
        </p:spPr>
        <p:txBody>
          <a:bodyPr>
            <a:normAutofit lnSpcReduction="10000"/>
          </a:bodyPr>
          <a:lstStyle/>
          <a:p>
            <a:pPr indent="444500" algn="just">
              <a:tabLst>
                <a:tab pos="285750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сільських рад району: Білоцерківська,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Дейманівська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Каплинцівська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Олександрівська,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Сасинівська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Харківецька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прийняли ініціативу міського голови та вирішили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об’єднати зусилля з Пирятинською міською радою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заради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вирішення проблеми з відходами на території вищезазначених населених пунктів.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44500" algn="just">
              <a:tabLst>
                <a:tab pos="285750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Пирятинська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міська рада на той час уже мала позитивний досвід у реалізації заходів по створенню системи збору твердих побутових відходів та комунальне підприємство, яке надавало послуги по вивезенню відходів на міське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сміттєзвалище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території міської ради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44500" algn="just">
              <a:tabLst>
                <a:tab pos="285750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Міською радою підготовлено проект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„Придбання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сміттєвоза та контейнерів для покращення матеріально-технічної бази громад. Спільний крок до чистого довкілля Пирятинського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краю“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44500" algn="just">
              <a:tabLst>
                <a:tab pos="285750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листопада 2014 року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міській раді відбулося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підписання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заявки Проекту громадами-партнерами</a:t>
            </a:r>
            <a:r>
              <a:rPr lang="uk-UA" dirty="0" smtClean="0">
                <a:solidFill>
                  <a:srgbClr val="00449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449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овая папка\фото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83" y="439017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Новая папка\фот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81" y="377263"/>
            <a:ext cx="4767238" cy="335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88" y="3156503"/>
            <a:ext cx="5012739" cy="334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3176" y="3752045"/>
            <a:ext cx="476208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166" y="211015"/>
            <a:ext cx="11240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Підставою для співробітництва громад по реалізації заходів спільного проекту стало вдале географічне розміщення Пирятинської міської ради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Олександрівської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Дейманівської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Харківецької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Сасинівської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Каплинцівської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сільських рад,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які суміжні з міською радою,  і Білоцерківської сільської ради, яка знаходиться на відстані 20 км до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Пирятина.</a:t>
            </a:r>
            <a:r>
              <a:rPr lang="uk-UA" sz="2000" dirty="0" smtClean="0">
                <a:solidFill>
                  <a:srgbClr val="002E6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491175"/>
            <a:ext cx="10654347" cy="5008099"/>
          </a:xfrm>
        </p:spPr>
      </p:pic>
    </p:spTree>
    <p:extLst>
      <p:ext uri="{BB962C8B-B14F-4D97-AF65-F5344CB8AC3E}">
        <p14:creationId xmlns:p14="http://schemas.microsoft.com/office/powerpoint/2010/main" xmlns="" val="2076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489" y="168812"/>
            <a:ext cx="11044311" cy="3713871"/>
          </a:xfrm>
        </p:spPr>
        <p:txBody>
          <a:bodyPr/>
          <a:lstStyle/>
          <a:p>
            <a:pPr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Комісією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територіальних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громад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Пирятинської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ради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Білоцерківської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Дейманівської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Каплинцівської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Олександрівської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Сасинівської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Харківецької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„Придбання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сміттєвоза та контейнерів для покращення матеріально-технічної бази громад. Спільний крок до чистого довкілля Пирятинського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краю“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п’яти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найкращих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громад,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набрали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найвищу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рейтингу.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815" y="3413834"/>
            <a:ext cx="53599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6948"/>
            <a:ext cx="10515600" cy="815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ЗАГАЛЬНИЙ ОБСЯГ ПРОЕКТУ СПІВРОБІТНИЦТВА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6776" y="1125415"/>
          <a:ext cx="10733650" cy="5387928"/>
        </p:xfrm>
        <a:graphic>
          <a:graphicData uri="http://schemas.openxmlformats.org/drawingml/2006/table">
            <a:tbl>
              <a:tblPr/>
              <a:tblGrid>
                <a:gridCol w="2499963"/>
                <a:gridCol w="2185954"/>
                <a:gridCol w="4284866"/>
                <a:gridCol w="1762867"/>
              </a:tblGrid>
              <a:tr h="2357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Статті видатків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Очікуване фінансування від Проекту 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GIZ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(грн.)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Очікуване фінансування за рахунок громад-партнерів, інших джерел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(всіх партнерів разом)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(грн.)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Загальна сума за статтями бюджету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(грн.)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Сміттєвоз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Контейнери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466 200,00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733800,00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142 000,00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1 200 000,00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142 000,00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Улаштування майданчиків під контейнери</a:t>
                      </a: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57 000,00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57 000,00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Інші видатки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6 000,00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6 000,00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РАЗОМ: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466 200,00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938 800,00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1 405 000,00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Заходи проекту: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39483"/>
            <a:ext cx="10515600" cy="503748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активізація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громадськості навколо проблеми та шляхів її вирішення;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придбання спецтехніки для збору та вивезення відходів;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облаштування майданчиків та придбання контейнерів для збору ТПВ;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інформування населення щодо впровадження системи збирання та вивезення відходів у сільській місцевості.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</a:rPr>
              <a:t>Проведено громадські слухання</a:t>
            </a:r>
            <a:endParaRPr lang="ru-RU" sz="2800" b="1" dirty="0"/>
          </a:p>
        </p:txBody>
      </p:sp>
      <p:pic>
        <p:nvPicPr>
          <p:cNvPr id="4" name="Picture 11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24" y="1463040"/>
            <a:ext cx="5635980" cy="37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225" y="2698459"/>
            <a:ext cx="5645515" cy="415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426</Words>
  <Application>Microsoft Office PowerPoint</Application>
  <PresentationFormat>Произвольный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ЗАГАЛЬНИЙ ОБСЯГ ПРОЕКТУ СПІВРОБІТНИЦТВА  </vt:lpstr>
      <vt:lpstr>Заходи проекту: </vt:lpstr>
      <vt:lpstr>Проведено громадські слухання</vt:lpstr>
      <vt:lpstr>Підписано договір про співробітництво</vt:lpstr>
      <vt:lpstr>Слайд 11</vt:lpstr>
      <vt:lpstr>В рамках реалізації заходів проекту: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Зергані Марина Ігорівна</dc:creator>
  <cp:lastModifiedBy>Славик</cp:lastModifiedBy>
  <cp:revision>129</cp:revision>
  <cp:lastPrinted>2019-03-21T12:26:20Z</cp:lastPrinted>
  <dcterms:created xsi:type="dcterms:W3CDTF">2018-03-12T11:51:44Z</dcterms:created>
  <dcterms:modified xsi:type="dcterms:W3CDTF">2021-09-15T13:27:17Z</dcterms:modified>
</cp:coreProperties>
</file>