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91" r:id="rId2"/>
    <p:sldMasterId id="2147483804" r:id="rId3"/>
    <p:sldMasterId id="2147483817" r:id="rId4"/>
    <p:sldMasterId id="2147483830" r:id="rId5"/>
    <p:sldMasterId id="2147483895" r:id="rId6"/>
    <p:sldMasterId id="2147483908" r:id="rId7"/>
  </p:sldMasterIdLst>
  <p:notesMasterIdLst>
    <p:notesMasterId r:id="rId69"/>
  </p:notesMasterIdLst>
  <p:sldIdLst>
    <p:sldId id="551" r:id="rId8"/>
    <p:sldId id="583" r:id="rId9"/>
    <p:sldId id="559" r:id="rId10"/>
    <p:sldId id="549" r:id="rId11"/>
    <p:sldId id="550" r:id="rId12"/>
    <p:sldId id="585" r:id="rId13"/>
    <p:sldId id="587" r:id="rId14"/>
    <p:sldId id="588" r:id="rId15"/>
    <p:sldId id="563" r:id="rId16"/>
    <p:sldId id="622" r:id="rId17"/>
    <p:sldId id="625" r:id="rId18"/>
    <p:sldId id="626" r:id="rId19"/>
    <p:sldId id="475" r:id="rId20"/>
    <p:sldId id="596" r:id="rId21"/>
    <p:sldId id="469" r:id="rId22"/>
    <p:sldId id="597" r:id="rId23"/>
    <p:sldId id="471" r:id="rId24"/>
    <p:sldId id="472" r:id="rId25"/>
    <p:sldId id="470" r:id="rId26"/>
    <p:sldId id="504" r:id="rId27"/>
    <p:sldId id="589" r:id="rId28"/>
    <p:sldId id="516" r:id="rId29"/>
    <p:sldId id="599" r:id="rId30"/>
    <p:sldId id="600" r:id="rId31"/>
    <p:sldId id="601" r:id="rId32"/>
    <p:sldId id="480" r:id="rId33"/>
    <p:sldId id="556" r:id="rId34"/>
    <p:sldId id="602" r:id="rId35"/>
    <p:sldId id="603" r:id="rId36"/>
    <p:sldId id="604" r:id="rId37"/>
    <p:sldId id="521" r:id="rId38"/>
    <p:sldId id="520" r:id="rId39"/>
    <p:sldId id="617" r:id="rId40"/>
    <p:sldId id="618" r:id="rId41"/>
    <p:sldId id="619" r:id="rId42"/>
    <p:sldId id="518" r:id="rId43"/>
    <p:sldId id="519" r:id="rId44"/>
    <p:sldId id="515" r:id="rId45"/>
    <p:sldId id="522" r:id="rId46"/>
    <p:sldId id="627" r:id="rId47"/>
    <p:sldId id="465" r:id="rId48"/>
    <p:sldId id="492" r:id="rId49"/>
    <p:sldId id="491" r:id="rId50"/>
    <p:sldId id="464" r:id="rId51"/>
    <p:sldId id="591" r:id="rId52"/>
    <p:sldId id="564" r:id="rId53"/>
    <p:sldId id="567" r:id="rId54"/>
    <p:sldId id="565" r:id="rId55"/>
    <p:sldId id="566" r:id="rId56"/>
    <p:sldId id="496" r:id="rId57"/>
    <p:sldId id="595" r:id="rId58"/>
    <p:sldId id="592" r:id="rId59"/>
    <p:sldId id="593" r:id="rId60"/>
    <p:sldId id="594" r:id="rId61"/>
    <p:sldId id="628" r:id="rId62"/>
    <p:sldId id="576" r:id="rId63"/>
    <p:sldId id="577" r:id="rId64"/>
    <p:sldId id="606" r:id="rId65"/>
    <p:sldId id="629" r:id="rId66"/>
    <p:sldId id="579" r:id="rId67"/>
    <p:sldId id="630" r:id="rId68"/>
  </p:sldIdLst>
  <p:sldSz cx="9144000" cy="6858000" type="screen4x3"/>
  <p:notesSz cx="6808788" cy="9940925"/>
  <p:defaultTextStyle>
    <a:defPPr>
      <a:defRPr lang="uk-UA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DejaVu Sans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7E00"/>
    <a:srgbClr val="6EA9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36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" Type="http://schemas.openxmlformats.org/officeDocument/2006/relationships/slideMaster" Target="slideMasters/slideMaster7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61" Type="http://schemas.openxmlformats.org/officeDocument/2006/relationships/slide" Target="slides/slide54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PlaceHolder 1"/>
          <p:cNvSpPr>
            <a:spLocks noGrp="1"/>
          </p:cNvSpPr>
          <p:nvPr>
            <p:ph type="body"/>
          </p:nvPr>
        </p:nvSpPr>
        <p:spPr>
          <a:xfrm>
            <a:off x="750888" y="5521325"/>
            <a:ext cx="6003925" cy="523081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Для правки формата примечаний щёлкните мышью</a:t>
            </a:r>
            <a:endParaRPr lang="ru-RU" smtClean="0"/>
          </a:p>
        </p:txBody>
      </p:sp>
      <p:sp>
        <p:nvSpPr>
          <p:cNvPr id="1475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57550" cy="5810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r>
              <a:rPr lang="uk-UA"/>
              <a:t>&lt;заголовок&gt;</a:t>
            </a:r>
            <a:endParaRPr lang="ru-RU"/>
          </a:p>
        </p:txBody>
      </p:sp>
      <p:sp>
        <p:nvSpPr>
          <p:cNvPr id="1476" name="PlaceHolder 3"/>
          <p:cNvSpPr>
            <a:spLocks noGrp="1"/>
          </p:cNvSpPr>
          <p:nvPr>
            <p:ph type="dt"/>
          </p:nvPr>
        </p:nvSpPr>
        <p:spPr>
          <a:xfrm>
            <a:off x="4248150" y="0"/>
            <a:ext cx="3257550" cy="58102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r>
              <a:rPr lang="uk-UA"/>
              <a:t>&lt;дата/время&gt;</a:t>
            </a:r>
            <a:endParaRPr lang="ru-RU"/>
          </a:p>
        </p:txBody>
      </p:sp>
      <p:sp>
        <p:nvSpPr>
          <p:cNvPr id="1477" name="PlaceHolder 4"/>
          <p:cNvSpPr>
            <a:spLocks noGrp="1"/>
          </p:cNvSpPr>
          <p:nvPr>
            <p:ph type="ftr"/>
          </p:nvPr>
        </p:nvSpPr>
        <p:spPr>
          <a:xfrm>
            <a:off x="0" y="11042650"/>
            <a:ext cx="3257550" cy="5810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r>
              <a:rPr lang="uk-UA"/>
              <a:t>&lt;нижний колонтитул&gt;</a:t>
            </a:r>
            <a:endParaRPr lang="ru-RU"/>
          </a:p>
        </p:txBody>
      </p:sp>
      <p:sp>
        <p:nvSpPr>
          <p:cNvPr id="1478" name="PlaceHolder 5"/>
          <p:cNvSpPr>
            <a:spLocks noGrp="1"/>
          </p:cNvSpPr>
          <p:nvPr>
            <p:ph type="sldNum"/>
          </p:nvPr>
        </p:nvSpPr>
        <p:spPr>
          <a:xfrm>
            <a:off x="4248150" y="11042650"/>
            <a:ext cx="3257550" cy="581025"/>
          </a:xfrm>
          <a:prstGeom prst="rect">
            <a:avLst/>
          </a:prstGeom>
        </p:spPr>
        <p:txBody>
          <a:bodyPr lIns="0" tIns="0" rIns="0" bIns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Times New Roman"/>
                <a:cs typeface="+mn-cs"/>
              </a:defRPr>
            </a:lvl1pPr>
          </a:lstStyle>
          <a:p>
            <a:pPr>
              <a:defRPr/>
            </a:pPr>
            <a:fld id="{0DEE5DF9-2A8F-4975-BD66-2FBB8A7406DD}" type="slidenum">
              <a:rPr lang="uk-UA"/>
              <a:pPr>
                <a:defRPr/>
              </a:pPr>
              <a:t>‹#›</a:t>
            </a:fld>
            <a:endParaRPr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846324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Місце для зображення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6125"/>
            <a:ext cx="4967288" cy="372745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99330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63B53F0B-B3C2-4582-B1D5-85729AEB93C2}" type="slidenum">
              <a:rPr lang="uk-UA" smtClean="0"/>
              <a:pPr>
                <a:defRPr/>
              </a:pPr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56368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0E91D8E8-722B-4893-96BA-FE7A746E34A8}" type="slidenum">
              <a:rPr lang="uk-UA" smtClean="0"/>
              <a:pPr>
                <a:defRPr/>
              </a:pPr>
              <a:t>4</a:t>
            </a:fld>
            <a:endParaRPr lang="uk-UA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8983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35063" y="746125"/>
            <a:ext cx="4538662" cy="3727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/>
          </p:nvPr>
        </p:nvSpPr>
        <p:spPr/>
        <p:txBody>
          <a:bodyPr/>
          <a:lstStyle/>
          <a:p>
            <a:pPr>
              <a:defRPr/>
            </a:pPr>
            <a:fld id="{156B74F1-09BD-4CC4-A55E-BA228F569A1A}" type="slidenum">
              <a:rPr lang="uk-UA" smtClean="0"/>
              <a:pPr>
                <a:defRPr/>
              </a:pPr>
              <a:t>5</a:t>
            </a:fld>
            <a:endParaRPr lang="uk-UA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53524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0" y="746125"/>
            <a:ext cx="4967288" cy="3727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Номер слайда 3"/>
          <p:cNvSpPr txBox="1">
            <a:spLocks noGrp="1"/>
          </p:cNvSpPr>
          <p:nvPr/>
        </p:nvSpPr>
        <p:spPr>
          <a:xfrm>
            <a:off x="4248150" y="11042650"/>
            <a:ext cx="3257550" cy="5810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79C51DCE-2139-498B-9E73-1A2EB7B384AA}" type="slidenum">
              <a:rPr lang="uk-UA" sz="1400">
                <a:latin typeface="Times New Roman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</a:t>
            </a:fld>
            <a:endParaRPr lang="uk-UA" sz="140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331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Місце для зображення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0750" y="746125"/>
            <a:ext cx="4967288" cy="3727450"/>
          </a:xfrm>
          <a:prstGeom prst="rect">
            <a:avLst/>
          </a:prstGeom>
          <a:noFill/>
          <a:ln>
            <a:miter lim="800000"/>
            <a:headEnd/>
            <a:tailEnd/>
          </a:ln>
        </p:spPr>
      </p:sp>
      <p:sp>
        <p:nvSpPr>
          <p:cNvPr id="109570" name="Місце для нотаток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4" name="Місце для номера слайда 3"/>
          <p:cNvSpPr txBox="1">
            <a:spLocks noGrp="1"/>
          </p:cNvSpPr>
          <p:nvPr/>
        </p:nvSpPr>
        <p:spPr>
          <a:xfrm>
            <a:off x="4248150" y="11042650"/>
            <a:ext cx="3257550" cy="5810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915BD157-7E90-4E08-9161-831B2D1455FC}" type="slidenum">
              <a:rPr lang="uk-UA" sz="1400">
                <a:latin typeface="Times New Roman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</a:t>
            </a:fld>
            <a:endParaRPr lang="uk-UA" sz="1400">
              <a:latin typeface="Times New Roma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1741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6"/>
          <p:cNvSpPr txBox="1">
            <a:spLocks noGrp="1" noChangeArrowheads="1"/>
          </p:cNvSpPr>
          <p:nvPr/>
        </p:nvSpPr>
        <p:spPr bwMode="auto">
          <a:xfrm>
            <a:off x="4248150" y="11042650"/>
            <a:ext cx="3257550" cy="581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buFont typeface="Times New Roman" pitchFamily="18" charset="0"/>
              <a:buNone/>
            </a:pPr>
            <a:fld id="{2163968E-5F9D-49A0-95BE-042C440A375C}" type="slidenum">
              <a:rPr lang="uk-UA" altLang="uk-UA" sz="1400">
                <a:latin typeface="Times New Roman" pitchFamily="18" charset="0"/>
                <a:ea typeface="Microsoft YaHei" pitchFamily="34" charset="-122"/>
                <a:cs typeface="Segoe UI" pitchFamily="34" charset="0"/>
              </a:rPr>
              <a:pPr algn="r">
                <a:buFont typeface="Times New Roman" pitchFamily="18" charset="0"/>
                <a:buNone/>
              </a:pPr>
              <a:t>56</a:t>
            </a:fld>
            <a:endParaRPr lang="uk-UA" altLang="uk-UA" sz="1400">
              <a:latin typeface="Times New Roman" pitchFamily="18" charset="0"/>
              <a:ea typeface="Microsoft YaHei" pitchFamily="34" charset="-122"/>
              <a:cs typeface="Segoe UI" pitchFamily="34" charset="0"/>
            </a:endParaRPr>
          </a:p>
        </p:txBody>
      </p:sp>
      <p:sp>
        <p:nvSpPr>
          <p:cNvPr id="155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19163" y="755650"/>
            <a:ext cx="4968875" cy="3727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1038" y="4721225"/>
            <a:ext cx="5446712" cy="4473575"/>
          </a:xfrm>
          <a:noFill/>
        </p:spPr>
        <p:txBody>
          <a:bodyPr wrap="none" anchor="ctr"/>
          <a:lstStyle/>
          <a:p>
            <a:pPr eaLnBrk="1" hangingPunct="1"/>
            <a:endParaRPr lang="uk-UA" altLang="uk-UA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195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25" y="1603375"/>
            <a:ext cx="4983163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25" y="1603375"/>
            <a:ext cx="4983163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30A6D49-9F61-4676-8008-A8A0F0CAE6AC}" type="datetimeFigureOut">
              <a:rPr lang="uk-UA"/>
              <a:pPr>
                <a:defRPr/>
              </a:pPr>
              <a:t>24.02.2021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5AB1FAC5-2422-4F3B-86B8-2065A01A7249}" type="slidenum">
              <a:rPr lang="uk-UA"/>
              <a:pPr>
                <a:defRPr/>
              </a:pPr>
              <a:t>‹#›</a:t>
            </a:fld>
            <a:endParaRPr lang="uk-UA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16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8880" cy="57952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2" name="PlaceHolder 4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5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6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9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6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7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25" y="1603375"/>
            <a:ext cx="4983163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4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25" y="1603375"/>
            <a:ext cx="4983163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8880" cy="57952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0" name="PlaceHolder 4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4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5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7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25" y="1603375"/>
            <a:ext cx="4983163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4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25" y="1603375"/>
            <a:ext cx="4983163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9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8880" cy="57952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7" name="PlaceHolder 4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0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1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1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2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25" y="1603375"/>
            <a:ext cx="4983163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25" y="1603375"/>
            <a:ext cx="4983163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9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8880" cy="57952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5" name="PlaceHolder 4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8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9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2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8880" cy="57952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9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0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25" y="1603375"/>
            <a:ext cx="4983163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5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25" y="1603375"/>
            <a:ext cx="4983163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4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8880" cy="57952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3" name="PlaceHolder 4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6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7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0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7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8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25" y="1603375"/>
            <a:ext cx="4983163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25" y="1603375"/>
            <a:ext cx="4983163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42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5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PlaceHolder 1"/>
          <p:cNvSpPr>
            <a:spLocks noGrp="1"/>
          </p:cNvSpPr>
          <p:nvPr>
            <p:ph type="subTitle"/>
          </p:nvPr>
        </p:nvSpPr>
        <p:spPr>
          <a:xfrm>
            <a:off x="457200" y="221040"/>
            <a:ext cx="8228880" cy="57952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1" name="PlaceHolder 4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4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5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8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6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5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6" name="PlaceHolder 4"/>
          <p:cNvSpPr>
            <a:spLocks noGrp="1"/>
          </p:cNvSpPr>
          <p:nvPr>
            <p:ph type="body"/>
          </p:nvPr>
        </p:nvSpPr>
        <p:spPr>
          <a:xfrm>
            <a:off x="467388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78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25" y="1603375"/>
            <a:ext cx="4983163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8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9625" y="1603375"/>
            <a:ext cx="4983163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80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502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3880" y="1604520"/>
            <a:ext cx="401544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8880" cy="18968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6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5" name="CustomShape 1"/>
          <p:cNvSpPr/>
          <p:nvPr/>
        </p:nvSpPr>
        <p:spPr>
          <a:xfrm>
            <a:off x="173038" y="1071563"/>
            <a:ext cx="8794750" cy="5646737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28" name="PlaceHolder 2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8229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Для правки текста заголовка щёлкните мышью</a:t>
            </a:r>
          </a:p>
        </p:txBody>
      </p:sp>
      <p:sp>
        <p:nvSpPr>
          <p:cNvPr id="3" name="PlaceHolder 3"/>
          <p:cNvSpPr>
            <a:spLocks noGrp="1"/>
          </p:cNvSpPr>
          <p:nvPr>
            <p:ph type="body"/>
          </p:nvPr>
        </p:nvSpPr>
        <p:spPr>
          <a:xfrm>
            <a:off x="457200" y="1604963"/>
            <a:ext cx="8229600" cy="39766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Для правки структуры щёлкните мышью</a:t>
            </a:r>
            <a:endParaRPr/>
          </a:p>
          <a:p>
            <a:pPr lvl="1"/>
            <a:r>
              <a:rPr lang="ru-RU"/>
              <a:t>Второй уровень структуры</a:t>
            </a:r>
            <a:endParaRPr/>
          </a:p>
          <a:p>
            <a:pPr lvl="2"/>
            <a:r>
              <a:rPr lang="ru-RU"/>
              <a:t>Третий уровень структуры</a:t>
            </a:r>
            <a:endParaRPr/>
          </a:p>
          <a:p>
            <a:pPr lvl="3"/>
            <a:r>
              <a:rPr lang="ru-RU"/>
              <a:t>Четвёртый уровень структуры</a:t>
            </a:r>
            <a:endParaRPr/>
          </a:p>
          <a:p>
            <a:pPr lvl="4"/>
            <a:r>
              <a:rPr lang="ru-RU"/>
              <a:t>Пятый уровень структуры</a:t>
            </a:r>
            <a:endParaRPr/>
          </a:p>
          <a:p>
            <a:pPr lvl="5"/>
            <a:r>
              <a:rPr lang="ru-RU"/>
              <a:t>Шестой уровень структуры</a:t>
            </a:r>
            <a:endParaRPr/>
          </a:p>
          <a:p>
            <a:pPr lvl="6"/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6" r:id="rId2"/>
    <p:sldLayoutId id="2147483925" r:id="rId3"/>
    <p:sldLayoutId id="2147483924" r:id="rId4"/>
    <p:sldLayoutId id="2147483923" r:id="rId5"/>
    <p:sldLayoutId id="2147483922" r:id="rId6"/>
    <p:sldLayoutId id="2147483921" r:id="rId7"/>
    <p:sldLayoutId id="2147483920" r:id="rId8"/>
    <p:sldLayoutId id="2147483919" r:id="rId9"/>
    <p:sldLayoutId id="2147483918" r:id="rId10"/>
    <p:sldLayoutId id="2147483917" r:id="rId11"/>
    <p:sldLayoutId id="2147483994" r:id="rId12"/>
    <p:sldLayoutId id="214748399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407" name="CustomShape 1"/>
          <p:cNvSpPr/>
          <p:nvPr/>
        </p:nvSpPr>
        <p:spPr>
          <a:xfrm>
            <a:off x="173038" y="1071563"/>
            <a:ext cx="8796337" cy="5648325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5364" name="PlaceHolder 2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8229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Для правки текста заголовка щёлкните мышью</a:t>
            </a:r>
          </a:p>
        </p:txBody>
      </p:sp>
      <p:sp>
        <p:nvSpPr>
          <p:cNvPr id="409" name="PlaceHolder 3"/>
          <p:cNvSpPr>
            <a:spLocks noGrp="1"/>
          </p:cNvSpPr>
          <p:nvPr>
            <p:ph type="body"/>
          </p:nvPr>
        </p:nvSpPr>
        <p:spPr>
          <a:xfrm>
            <a:off x="457200" y="1604963"/>
            <a:ext cx="8229600" cy="39766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Для правки структуры щёлкните мышью</a:t>
            </a:r>
            <a:endParaRPr/>
          </a:p>
          <a:p>
            <a:pPr lvl="1"/>
            <a:r>
              <a:rPr lang="ru-RU"/>
              <a:t>Второй уровень структуры</a:t>
            </a:r>
            <a:endParaRPr/>
          </a:p>
          <a:p>
            <a:pPr lvl="2"/>
            <a:r>
              <a:rPr lang="ru-RU"/>
              <a:t>Третий уровень структуры</a:t>
            </a:r>
            <a:endParaRPr/>
          </a:p>
          <a:p>
            <a:pPr lvl="3"/>
            <a:r>
              <a:rPr lang="ru-RU"/>
              <a:t>Четвёртый уровень структуры</a:t>
            </a:r>
            <a:endParaRPr/>
          </a:p>
          <a:p>
            <a:pPr lvl="4"/>
            <a:r>
              <a:rPr lang="ru-RU"/>
              <a:t>Пятый уровень структуры</a:t>
            </a:r>
            <a:endParaRPr/>
          </a:p>
          <a:p>
            <a:pPr lvl="5"/>
            <a:r>
              <a:rPr lang="ru-RU"/>
              <a:t>Шестой уровень структуры</a:t>
            </a:r>
            <a:endParaRPr/>
          </a:p>
          <a:p>
            <a:pPr lvl="6"/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7" r:id="rId2"/>
    <p:sldLayoutId id="2147483936" r:id="rId3"/>
    <p:sldLayoutId id="2147483935" r:id="rId4"/>
    <p:sldLayoutId id="2147483934" r:id="rId5"/>
    <p:sldLayoutId id="2147483933" r:id="rId6"/>
    <p:sldLayoutId id="2147483932" r:id="rId7"/>
    <p:sldLayoutId id="2147483931" r:id="rId8"/>
    <p:sldLayoutId id="2147483930" r:id="rId9"/>
    <p:sldLayoutId id="2147483929" r:id="rId10"/>
    <p:sldLayoutId id="2147483928" r:id="rId11"/>
    <p:sldLayoutId id="21474839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445" name="CustomShape 1"/>
          <p:cNvSpPr/>
          <p:nvPr/>
        </p:nvSpPr>
        <p:spPr>
          <a:xfrm>
            <a:off x="173038" y="1071563"/>
            <a:ext cx="8796337" cy="5646737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76" name="PlaceHolder 2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8229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Для правки текста заголовка щёлкните мышью</a:t>
            </a:r>
          </a:p>
        </p:txBody>
      </p:sp>
      <p:sp>
        <p:nvSpPr>
          <p:cNvPr id="447" name="PlaceHolder 3"/>
          <p:cNvSpPr>
            <a:spLocks noGrp="1"/>
          </p:cNvSpPr>
          <p:nvPr>
            <p:ph type="body"/>
          </p:nvPr>
        </p:nvSpPr>
        <p:spPr>
          <a:xfrm>
            <a:off x="457200" y="1604963"/>
            <a:ext cx="8229600" cy="39766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Для правки структуры щёлкните мышью</a:t>
            </a:r>
            <a:endParaRPr/>
          </a:p>
          <a:p>
            <a:pPr lvl="1"/>
            <a:r>
              <a:rPr lang="ru-RU"/>
              <a:t>Второй уровень структуры</a:t>
            </a:r>
            <a:endParaRPr/>
          </a:p>
          <a:p>
            <a:pPr lvl="2"/>
            <a:r>
              <a:rPr lang="ru-RU"/>
              <a:t>Третий уровень структуры</a:t>
            </a:r>
            <a:endParaRPr/>
          </a:p>
          <a:p>
            <a:pPr lvl="3"/>
            <a:r>
              <a:rPr lang="ru-RU"/>
              <a:t>Четвёртый уровень структуры</a:t>
            </a:r>
            <a:endParaRPr/>
          </a:p>
          <a:p>
            <a:pPr lvl="4"/>
            <a:r>
              <a:rPr lang="ru-RU"/>
              <a:t>Пятый уровень структуры</a:t>
            </a:r>
            <a:endParaRPr/>
          </a:p>
          <a:p>
            <a:pPr lvl="5"/>
            <a:r>
              <a:rPr lang="ru-RU"/>
              <a:t>Шестой уровень структуры</a:t>
            </a:r>
            <a:endParaRPr/>
          </a:p>
          <a:p>
            <a:pPr lvl="6"/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48" r:id="rId2"/>
    <p:sldLayoutId id="2147483947" r:id="rId3"/>
    <p:sldLayoutId id="2147483946" r:id="rId4"/>
    <p:sldLayoutId id="2147483945" r:id="rId5"/>
    <p:sldLayoutId id="2147483944" r:id="rId6"/>
    <p:sldLayoutId id="2147483943" r:id="rId7"/>
    <p:sldLayoutId id="2147483942" r:id="rId8"/>
    <p:sldLayoutId id="2147483941" r:id="rId9"/>
    <p:sldLayoutId id="2147483940" r:id="rId10"/>
    <p:sldLayoutId id="2147483939" r:id="rId11"/>
    <p:sldLayoutId id="214748399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CustomShape 1"/>
          <p:cNvSpPr/>
          <p:nvPr/>
        </p:nvSpPr>
        <p:spPr>
          <a:xfrm>
            <a:off x="0" y="6727825"/>
            <a:ext cx="9144000" cy="130175"/>
          </a:xfrm>
          <a:prstGeom prst="rect">
            <a:avLst/>
          </a:prstGeom>
          <a:solidFill>
            <a:srgbClr val="F55E6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987" name="PlaceHolder 2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8229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Для правки текста заголовка щёлкните мышью</a:t>
            </a:r>
          </a:p>
        </p:txBody>
      </p:sp>
      <p:sp>
        <p:nvSpPr>
          <p:cNvPr id="484" name="PlaceHolder 3"/>
          <p:cNvSpPr>
            <a:spLocks noGrp="1"/>
          </p:cNvSpPr>
          <p:nvPr>
            <p:ph type="body"/>
          </p:nvPr>
        </p:nvSpPr>
        <p:spPr>
          <a:xfrm>
            <a:off x="457200" y="1604963"/>
            <a:ext cx="8229600" cy="39766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Для правки структуры щёлкните мышью</a:t>
            </a:r>
            <a:endParaRPr/>
          </a:p>
          <a:p>
            <a:pPr lvl="1"/>
            <a:r>
              <a:rPr lang="ru-RU"/>
              <a:t>Второй уровень структуры</a:t>
            </a:r>
            <a:endParaRPr/>
          </a:p>
          <a:p>
            <a:pPr lvl="2"/>
            <a:r>
              <a:rPr lang="ru-RU"/>
              <a:t>Третий уровень структуры</a:t>
            </a:r>
            <a:endParaRPr/>
          </a:p>
          <a:p>
            <a:pPr lvl="3"/>
            <a:r>
              <a:rPr lang="ru-RU"/>
              <a:t>Четвёртый уровень структуры</a:t>
            </a:r>
            <a:endParaRPr/>
          </a:p>
          <a:p>
            <a:pPr lvl="4"/>
            <a:r>
              <a:rPr lang="ru-RU"/>
              <a:t>Пятый уровень структуры</a:t>
            </a:r>
            <a:endParaRPr/>
          </a:p>
          <a:p>
            <a:pPr lvl="5"/>
            <a:r>
              <a:rPr lang="ru-RU"/>
              <a:t>Шестой уровень структуры</a:t>
            </a:r>
            <a:endParaRPr/>
          </a:p>
          <a:p>
            <a:pPr lvl="6"/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  <p:sldLayoutId id="2147483959" r:id="rId2"/>
    <p:sldLayoutId id="2147483958" r:id="rId3"/>
    <p:sldLayoutId id="2147483957" r:id="rId4"/>
    <p:sldLayoutId id="2147483956" r:id="rId5"/>
    <p:sldLayoutId id="2147483955" r:id="rId6"/>
    <p:sldLayoutId id="2147483954" r:id="rId7"/>
    <p:sldLayoutId id="2147483953" r:id="rId8"/>
    <p:sldLayoutId id="2147483952" r:id="rId9"/>
    <p:sldLayoutId id="2147483951" r:id="rId10"/>
    <p:sldLayoutId id="2147483950" r:id="rId11"/>
    <p:sldLayoutId id="21474839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Рисунок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0825" cy="68548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520" name="CustomShape 1"/>
          <p:cNvSpPr/>
          <p:nvPr/>
        </p:nvSpPr>
        <p:spPr>
          <a:xfrm>
            <a:off x="173038" y="1071563"/>
            <a:ext cx="8794750" cy="5646737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5300" name="PlaceHolder 2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8229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Для правки текста заголовка щёлкните мышью</a:t>
            </a:r>
          </a:p>
        </p:txBody>
      </p:sp>
      <p:sp>
        <p:nvSpPr>
          <p:cNvPr id="522" name="PlaceHolder 3"/>
          <p:cNvSpPr>
            <a:spLocks noGrp="1"/>
          </p:cNvSpPr>
          <p:nvPr>
            <p:ph type="body"/>
          </p:nvPr>
        </p:nvSpPr>
        <p:spPr>
          <a:xfrm>
            <a:off x="457200" y="1604963"/>
            <a:ext cx="8229600" cy="39766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Для правки структуры щёлкните мышью</a:t>
            </a:r>
            <a:endParaRPr/>
          </a:p>
          <a:p>
            <a:pPr lvl="1"/>
            <a:r>
              <a:rPr lang="ru-RU"/>
              <a:t>Второй уровень структуры</a:t>
            </a:r>
            <a:endParaRPr/>
          </a:p>
          <a:p>
            <a:pPr lvl="2"/>
            <a:r>
              <a:rPr lang="ru-RU"/>
              <a:t>Третий уровень структуры</a:t>
            </a:r>
            <a:endParaRPr/>
          </a:p>
          <a:p>
            <a:pPr lvl="3"/>
            <a:r>
              <a:rPr lang="ru-RU"/>
              <a:t>Четвёртый уровень структуры</a:t>
            </a:r>
            <a:endParaRPr/>
          </a:p>
          <a:p>
            <a:pPr lvl="4"/>
            <a:r>
              <a:rPr lang="ru-RU"/>
              <a:t>Пятый уровень структуры</a:t>
            </a:r>
            <a:endParaRPr/>
          </a:p>
          <a:p>
            <a:pPr lvl="5"/>
            <a:r>
              <a:rPr lang="ru-RU"/>
              <a:t>Шестой уровень структуры</a:t>
            </a:r>
            <a:endParaRPr/>
          </a:p>
          <a:p>
            <a:pPr lvl="6"/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0" r:id="rId2"/>
    <p:sldLayoutId id="2147483969" r:id="rId3"/>
    <p:sldLayoutId id="2147483968" r:id="rId4"/>
    <p:sldLayoutId id="2147483967" r:id="rId5"/>
    <p:sldLayoutId id="2147483966" r:id="rId6"/>
    <p:sldLayoutId id="2147483965" r:id="rId7"/>
    <p:sldLayoutId id="2147483964" r:id="rId8"/>
    <p:sldLayoutId id="2147483963" r:id="rId9"/>
    <p:sldLayoutId id="2147483962" r:id="rId10"/>
    <p:sldLayoutId id="2147483961" r:id="rId11"/>
    <p:sldLayoutId id="21474839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Рисунок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708" name="CustomShape 1"/>
          <p:cNvSpPr/>
          <p:nvPr/>
        </p:nvSpPr>
        <p:spPr>
          <a:xfrm>
            <a:off x="173038" y="1071563"/>
            <a:ext cx="8796337" cy="5648325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612" name="PlaceHolder 2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8229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Для правки текста заголовка щёлкните мышью</a:t>
            </a:r>
          </a:p>
        </p:txBody>
      </p:sp>
      <p:sp>
        <p:nvSpPr>
          <p:cNvPr id="710" name="PlaceHolder 3"/>
          <p:cNvSpPr>
            <a:spLocks noGrp="1"/>
          </p:cNvSpPr>
          <p:nvPr>
            <p:ph type="body"/>
          </p:nvPr>
        </p:nvSpPr>
        <p:spPr>
          <a:xfrm>
            <a:off x="457200" y="1604963"/>
            <a:ext cx="8229600" cy="39766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Для правки структуры щёлкните мышью</a:t>
            </a:r>
            <a:endParaRPr/>
          </a:p>
          <a:p>
            <a:pPr lvl="1"/>
            <a:r>
              <a:rPr lang="ru-RU"/>
              <a:t>Второй уровень структуры</a:t>
            </a:r>
            <a:endParaRPr/>
          </a:p>
          <a:p>
            <a:pPr lvl="2"/>
            <a:r>
              <a:rPr lang="ru-RU"/>
              <a:t>Третий уровень структуры</a:t>
            </a:r>
            <a:endParaRPr/>
          </a:p>
          <a:p>
            <a:pPr lvl="3"/>
            <a:r>
              <a:rPr lang="ru-RU"/>
              <a:t>Четвёртый уровень структуры</a:t>
            </a:r>
            <a:endParaRPr/>
          </a:p>
          <a:p>
            <a:pPr lvl="4"/>
            <a:r>
              <a:rPr lang="ru-RU"/>
              <a:t>Пятый уровень структуры</a:t>
            </a:r>
            <a:endParaRPr/>
          </a:p>
          <a:p>
            <a:pPr lvl="5"/>
            <a:r>
              <a:rPr lang="ru-RU"/>
              <a:t>Шестой уровень структуры</a:t>
            </a:r>
            <a:endParaRPr/>
          </a:p>
          <a:p>
            <a:pPr lvl="6"/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1" r:id="rId2"/>
    <p:sldLayoutId id="2147483980" r:id="rId3"/>
    <p:sldLayoutId id="2147483979" r:id="rId4"/>
    <p:sldLayoutId id="2147483978" r:id="rId5"/>
    <p:sldLayoutId id="2147483977" r:id="rId6"/>
    <p:sldLayoutId id="2147483976" r:id="rId7"/>
    <p:sldLayoutId id="2147483975" r:id="rId8"/>
    <p:sldLayoutId id="2147483974" r:id="rId9"/>
    <p:sldLayoutId id="2147483973" r:id="rId10"/>
    <p:sldLayoutId id="2147483972" r:id="rId11"/>
    <p:sldLayoutId id="21474840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Рисунок 6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746" name="CustomShape 1"/>
          <p:cNvSpPr/>
          <p:nvPr/>
        </p:nvSpPr>
        <p:spPr>
          <a:xfrm>
            <a:off x="173038" y="1071563"/>
            <a:ext cx="8796337" cy="5648325"/>
          </a:xfrm>
          <a:prstGeom prst="rect">
            <a:avLst/>
          </a:prstGeom>
          <a:solidFill>
            <a:srgbClr val="FFFFF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924" name="PlaceHolder 2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8229600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Для правки текста заголовка щёлкните мышью</a:t>
            </a:r>
          </a:p>
        </p:txBody>
      </p:sp>
      <p:sp>
        <p:nvSpPr>
          <p:cNvPr id="748" name="PlaceHolder 3"/>
          <p:cNvSpPr>
            <a:spLocks noGrp="1"/>
          </p:cNvSpPr>
          <p:nvPr>
            <p:ph type="body"/>
          </p:nvPr>
        </p:nvSpPr>
        <p:spPr>
          <a:xfrm>
            <a:off x="457200" y="1604963"/>
            <a:ext cx="8229600" cy="3976687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Для правки структуры щёлкните мышью</a:t>
            </a:r>
            <a:endParaRPr/>
          </a:p>
          <a:p>
            <a:pPr lvl="1"/>
            <a:r>
              <a:rPr lang="ru-RU"/>
              <a:t>Второй уровень структуры</a:t>
            </a:r>
            <a:endParaRPr/>
          </a:p>
          <a:p>
            <a:pPr lvl="2"/>
            <a:r>
              <a:rPr lang="ru-RU"/>
              <a:t>Третий уровень структуры</a:t>
            </a:r>
            <a:endParaRPr/>
          </a:p>
          <a:p>
            <a:pPr lvl="3"/>
            <a:r>
              <a:rPr lang="ru-RU"/>
              <a:t>Четвёртый уровень структуры</a:t>
            </a:r>
            <a:endParaRPr/>
          </a:p>
          <a:p>
            <a:pPr lvl="4"/>
            <a:r>
              <a:rPr lang="ru-RU"/>
              <a:t>Пятый уровень структуры</a:t>
            </a:r>
            <a:endParaRPr/>
          </a:p>
          <a:p>
            <a:pPr lvl="5"/>
            <a:r>
              <a:rPr lang="ru-RU"/>
              <a:t>Шестой уровень структуры</a:t>
            </a:r>
            <a:endParaRPr/>
          </a:p>
          <a:p>
            <a:pPr lvl="6"/>
            <a:r>
              <a:rPr lang="ru-RU"/>
              <a:t>Седьмой уровень структуры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2" r:id="rId2"/>
    <p:sldLayoutId id="2147483991" r:id="rId3"/>
    <p:sldLayoutId id="2147483990" r:id="rId4"/>
    <p:sldLayoutId id="2147483989" r:id="rId5"/>
    <p:sldLayoutId id="2147483988" r:id="rId6"/>
    <p:sldLayoutId id="2147483987" r:id="rId7"/>
    <p:sldLayoutId id="2147483986" r:id="rId8"/>
    <p:sldLayoutId id="2147483985" r:id="rId9"/>
    <p:sldLayoutId id="2147483984" r:id="rId10"/>
    <p:sldLayoutId id="2147483983" r:id="rId11"/>
    <p:sldLayoutId id="21474840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7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78.jpe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Shap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19475" y="1268413"/>
            <a:ext cx="3348038" cy="30321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96258" name="Sha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538" y="2232025"/>
            <a:ext cx="769937" cy="14827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96259" name="Shap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0725" y="1223963"/>
            <a:ext cx="646113" cy="6477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96260" name="Shap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95400" y="1860550"/>
            <a:ext cx="1211263" cy="10890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96261" name="Shap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9363" y="1728788"/>
            <a:ext cx="576262" cy="5683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96262" name="Shap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19925" y="1916113"/>
            <a:ext cx="1598613" cy="130016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96263" name="Shap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916238" y="5157788"/>
            <a:ext cx="1173162" cy="61436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1697" name="CustomShape 3"/>
          <p:cNvSpPr/>
          <p:nvPr/>
        </p:nvSpPr>
        <p:spPr>
          <a:xfrm>
            <a:off x="5327650" y="4535488"/>
            <a:ext cx="1654175" cy="8572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endParaRPr lang="ru-RU" dirty="0"/>
          </a:p>
        </p:txBody>
      </p:sp>
      <p:sp>
        <p:nvSpPr>
          <p:cNvPr id="1698" name="CustomShape 4"/>
          <p:cNvSpPr/>
          <p:nvPr/>
        </p:nvSpPr>
        <p:spPr>
          <a:xfrm>
            <a:off x="4356100" y="5229225"/>
            <a:ext cx="1366838" cy="68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endParaRPr lang="ru-RU" dirty="0"/>
          </a:p>
        </p:txBody>
      </p:sp>
      <p:sp>
        <p:nvSpPr>
          <p:cNvPr id="1701" name="CustomShape 6"/>
          <p:cNvSpPr/>
          <p:nvPr/>
        </p:nvSpPr>
        <p:spPr>
          <a:xfrm>
            <a:off x="863600" y="3095625"/>
            <a:ext cx="2374900" cy="85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uk-UA" sz="1400">
                <a:solidFill>
                  <a:srgbClr val="000000"/>
                </a:solidFill>
              </a:rPr>
              <a:t>Сталий розвиток громади</a:t>
            </a:r>
            <a:endParaRPr lang="ru-RU"/>
          </a:p>
        </p:txBody>
      </p:sp>
      <p:pic>
        <p:nvPicPr>
          <p:cNvPr id="96267" name="Рисунок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16463" y="2492375"/>
            <a:ext cx="823912" cy="5238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96268" name="Picture 2" descr="Нет описания.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23850" y="4868863"/>
            <a:ext cx="2200275" cy="147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9" name="TextBox 28"/>
          <p:cNvSpPr txBox="1">
            <a:spLocks noChangeArrowheads="1"/>
          </p:cNvSpPr>
          <p:nvPr/>
        </p:nvSpPr>
        <p:spPr bwMode="auto">
          <a:xfrm>
            <a:off x="250825" y="260350"/>
            <a:ext cx="12817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4000" b="1">
                <a:solidFill>
                  <a:schemeClr val="bg1"/>
                </a:solidFill>
              </a:rPr>
              <a:t>Мета – </a:t>
            </a:r>
            <a:r>
              <a:rPr lang="uk-UA" sz="2800" b="1">
                <a:solidFill>
                  <a:schemeClr val="bg1"/>
                </a:solidFill>
              </a:rPr>
              <a:t>правоспроможні громади</a:t>
            </a:r>
            <a:endParaRPr lang="ru-RU" sz="2800" b="1">
              <a:solidFill>
                <a:schemeClr val="bg1"/>
              </a:solidFill>
            </a:endParaRPr>
          </a:p>
        </p:txBody>
      </p:sp>
      <p:pic>
        <p:nvPicPr>
          <p:cNvPr id="96270" name="Рисунок 3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56100" y="4724400"/>
            <a:ext cx="446722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Подзаголовок 2"/>
          <p:cNvSpPr>
            <a:spLocks noGrp="1"/>
          </p:cNvSpPr>
          <p:nvPr>
            <p:ph type="subTitle" idx="4294967295"/>
          </p:nvPr>
        </p:nvSpPr>
        <p:spPr bwMode="auto">
          <a:xfrm>
            <a:off x="468313" y="3716338"/>
            <a:ext cx="4967287" cy="2533650"/>
          </a:xfrm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buFontTx/>
              <a:buNone/>
            </a:pPr>
            <a:r>
              <a:rPr lang="uk-UA" altLang="ru-RU" sz="2500" b="1" smtClean="0">
                <a:latin typeface="Calibri" pitchFamily="34" charset="0"/>
              </a:rPr>
              <a:t>Проект «Програма прискорення</a:t>
            </a:r>
            <a:r>
              <a:rPr lang="ru-RU" altLang="ru-RU" sz="2500" b="1" smtClean="0">
                <a:latin typeface="Calibri" pitchFamily="34" charset="0"/>
              </a:rPr>
              <a:t> п</a:t>
            </a:r>
            <a:r>
              <a:rPr lang="uk-UA" altLang="ru-RU" sz="2500" b="1" smtClean="0">
                <a:latin typeface="Calibri" pitchFamily="34" charset="0"/>
              </a:rPr>
              <a:t>риватних інвестицій у сільське господарство» реалізується системою БПД за підтримки Світового Банку (2020-2023 роки) і націлений на підвищення обізнаності громад у питаннях земельної реформи.</a:t>
            </a:r>
          </a:p>
          <a:p>
            <a:pPr marL="0" indent="0" algn="just">
              <a:spcBef>
                <a:spcPct val="0"/>
              </a:spcBef>
              <a:buFontTx/>
              <a:buNone/>
            </a:pPr>
            <a:endParaRPr lang="uk-UA" altLang="ru-RU" sz="2500" b="1" smtClean="0">
              <a:latin typeface="Calibri" pitchFamily="34" charset="0"/>
            </a:endParaRPr>
          </a:p>
          <a:p>
            <a:pPr marL="0" indent="0" algn="just">
              <a:spcBef>
                <a:spcPct val="0"/>
              </a:spcBef>
              <a:buFontTx/>
              <a:buNone/>
            </a:pPr>
            <a:endParaRPr lang="uk-UA" altLang="ru-RU" sz="2500" b="1" smtClean="0">
              <a:latin typeface="Calibri" pitchFamily="34" charset="0"/>
            </a:endParaRPr>
          </a:p>
          <a:p>
            <a:pPr marL="0" indent="0" algn="ctr">
              <a:spcBef>
                <a:spcPct val="0"/>
              </a:spcBef>
              <a:buFontTx/>
              <a:buNone/>
            </a:pPr>
            <a:endParaRPr lang="uk-UA" altLang="ru-RU" b="1" smtClean="0">
              <a:solidFill>
                <a:srgbClr val="FF0000"/>
              </a:solidFill>
              <a:latin typeface="Calibri" pitchFamily="34" charset="0"/>
            </a:endParaRPr>
          </a:p>
        </p:txBody>
      </p:sp>
      <p:pic>
        <p:nvPicPr>
          <p:cNvPr id="169987" name="Рисунок 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1412875"/>
            <a:ext cx="1398588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ustomShape 4"/>
          <p:cNvSpPr>
            <a:spLocks/>
          </p:cNvSpPr>
          <p:nvPr/>
        </p:nvSpPr>
        <p:spPr bwMode="auto">
          <a:xfrm>
            <a:off x="611188" y="0"/>
            <a:ext cx="8166100" cy="1052513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286E28"/>
          </a:solidFill>
          <a:ln w="9525">
            <a:solidFill>
              <a:srgbClr val="286E28"/>
            </a:solidFill>
            <a:miter lim="800000"/>
            <a:headEnd/>
            <a:tailEnd/>
          </a:ln>
        </p:spPr>
        <p:txBody>
          <a:bodyPr lIns="31554" tIns="31554" rIns="31554" bIns="31554" anchor="ctr"/>
          <a:lstStyle/>
          <a:p>
            <a:pPr algn="ctr"/>
            <a:r>
              <a:rPr lang="uk-UA" altLang="ru-RU" sz="2000" b="1">
                <a:solidFill>
                  <a:schemeClr val="bg1"/>
                </a:solidFill>
                <a:latin typeface="Calibri" pitchFamily="34" charset="0"/>
              </a:rPr>
              <a:t>ПРО</a:t>
            </a:r>
            <a:r>
              <a:rPr lang="ru-RU" altLang="ru-RU" sz="2000" b="1">
                <a:solidFill>
                  <a:schemeClr val="bg1"/>
                </a:solidFill>
                <a:latin typeface="Calibri" pitchFamily="34" charset="0"/>
              </a:rPr>
              <a:t>Є</a:t>
            </a:r>
            <a:r>
              <a:rPr lang="uk-UA" altLang="ru-RU" sz="2000" b="1">
                <a:solidFill>
                  <a:schemeClr val="bg1"/>
                </a:solidFill>
                <a:latin typeface="Calibri" pitchFamily="34" charset="0"/>
              </a:rPr>
              <a:t>КТ</a:t>
            </a:r>
          </a:p>
          <a:p>
            <a:pPr algn="ctr"/>
            <a:r>
              <a:rPr lang="uk-UA" altLang="ru-RU" sz="2000" b="1">
                <a:solidFill>
                  <a:schemeClr val="bg1"/>
                </a:solidFill>
                <a:latin typeface="Calibri" pitchFamily="34" charset="0"/>
              </a:rPr>
              <a:t>«Програма прискорення </a:t>
            </a:r>
          </a:p>
          <a:p>
            <a:pPr algn="ctr"/>
            <a:r>
              <a:rPr lang="uk-UA" altLang="ru-RU" sz="2000" b="1">
                <a:solidFill>
                  <a:schemeClr val="bg1"/>
                </a:solidFill>
                <a:latin typeface="Calibri" pitchFamily="34" charset="0"/>
              </a:rPr>
              <a:t>приватних інвестицій у сільське господарство» </a:t>
            </a:r>
          </a:p>
        </p:txBody>
      </p:sp>
      <p:sp>
        <p:nvSpPr>
          <p:cNvPr id="169989" name="Text Box 5"/>
          <p:cNvSpPr txBox="1">
            <a:spLocks noChangeArrowheads="1"/>
          </p:cNvSpPr>
          <p:nvPr/>
        </p:nvSpPr>
        <p:spPr bwMode="auto">
          <a:xfrm>
            <a:off x="5651500" y="1412875"/>
            <a:ext cx="3097213" cy="489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uk-UA" altLang="ru-RU" b="1"/>
              <a:t>Основними цільовими групами цього проєкту є:</a:t>
            </a:r>
          </a:p>
          <a:p>
            <a:pPr eaLnBrk="0" hangingPunct="0"/>
            <a:endParaRPr lang="uk-UA" altLang="ru-RU" b="1"/>
          </a:p>
          <a:p>
            <a:pPr eaLnBrk="0" hangingPunct="0">
              <a:buFontTx/>
              <a:buChar char="-"/>
            </a:pPr>
            <a:r>
              <a:rPr lang="uk-UA" altLang="ru-RU"/>
              <a:t>власники землі </a:t>
            </a:r>
          </a:p>
          <a:p>
            <a:pPr eaLnBrk="0" hangingPunct="0">
              <a:buFontTx/>
              <a:buChar char="-"/>
            </a:pPr>
            <a:r>
              <a:rPr lang="uk-UA" altLang="ru-RU"/>
              <a:t>власники інших майнових прав на землю, </a:t>
            </a:r>
          </a:p>
          <a:p>
            <a:pPr eaLnBrk="0" hangingPunct="0">
              <a:buFontTx/>
              <a:buChar char="-"/>
            </a:pPr>
            <a:r>
              <a:rPr lang="uk-UA" altLang="ru-RU"/>
              <a:t> фахівці, які здійснюють свою діяльність сфері земельних відносин, </a:t>
            </a:r>
          </a:p>
          <a:p>
            <a:pPr eaLnBrk="0" hangingPunct="0">
              <a:buFontTx/>
              <a:buChar char="-"/>
            </a:pPr>
            <a:r>
              <a:rPr lang="uk-UA" altLang="ru-RU"/>
              <a:t>юристи, </a:t>
            </a:r>
          </a:p>
          <a:p>
            <a:pPr eaLnBrk="0" hangingPunct="0">
              <a:buFontTx/>
              <a:buChar char="-"/>
            </a:pPr>
            <a:r>
              <a:rPr lang="ru-RU" altLang="ru-RU"/>
              <a:t> з</a:t>
            </a:r>
            <a:r>
              <a:rPr lang="uk-UA" altLang="ru-RU"/>
              <a:t>емлевпорядники, </a:t>
            </a:r>
          </a:p>
          <a:p>
            <a:pPr eaLnBrk="0" hangingPunct="0">
              <a:buFontTx/>
              <a:buChar char="-"/>
            </a:pPr>
            <a:r>
              <a:rPr lang="ru-RU" altLang="ru-RU"/>
              <a:t> органи місцевого самоврядування</a:t>
            </a:r>
            <a:r>
              <a:rPr lang="uk-UA" altLang="ru-RU"/>
              <a:t>.</a:t>
            </a:r>
          </a:p>
          <a:p>
            <a:pPr>
              <a:spcBef>
                <a:spcPct val="50000"/>
              </a:spcBef>
            </a:pPr>
            <a:endParaRPr lang="ru-RU"/>
          </a:p>
        </p:txBody>
      </p:sp>
      <p:pic>
        <p:nvPicPr>
          <p:cNvPr id="169990" name="Picture 6" descr="Возможно, это изображение (2 человека и верхняя одежда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1412875"/>
            <a:ext cx="2808287" cy="2101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73059" name="Подзаголовок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20663"/>
            <a:ext cx="8229600" cy="1250950"/>
          </a:xfrm>
          <a:noFill/>
        </p:spPr>
        <p:txBody>
          <a:bodyPr vert="horz" wrap="square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spcBef>
                <a:spcPct val="0"/>
              </a:spcBef>
              <a:buFontTx/>
              <a:buNone/>
            </a:pPr>
            <a:endParaRPr lang="ru-RU" sz="4400" smtClean="0">
              <a:solidFill>
                <a:schemeClr val="tx2"/>
              </a:solidFill>
            </a:endParaRPr>
          </a:p>
        </p:txBody>
      </p:sp>
      <p:pic>
        <p:nvPicPr>
          <p:cNvPr id="173060" name="Picture 2" descr="Розроблено пакет інформаційних матеріалів з питань земельних правовідносин  | Безоплатна правова допомог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3059113" y="4005263"/>
            <a:ext cx="6084887" cy="31416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73062" name="Text Box 6"/>
          <p:cNvSpPr txBox="1">
            <a:spLocks noChangeArrowheads="1"/>
          </p:cNvSpPr>
          <p:nvPr/>
        </p:nvSpPr>
        <p:spPr bwMode="auto">
          <a:xfrm>
            <a:off x="3203575" y="4027488"/>
            <a:ext cx="5688013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2400" b="1"/>
              <a:t>Програма “Посилення приватних інвестицій у сільське господарство”</a:t>
            </a:r>
          </a:p>
          <a:p>
            <a:pPr>
              <a:spcBef>
                <a:spcPct val="50000"/>
              </a:spcBef>
            </a:pPr>
            <a:endParaRPr lang="uk-UA" sz="2400" b="1"/>
          </a:p>
          <a:p>
            <a:pPr>
              <a:spcBef>
                <a:spcPct val="50000"/>
              </a:spcBef>
            </a:pPr>
            <a:r>
              <a:rPr lang="uk-UA" sz="2400"/>
              <a:t>2020 рік – 10 пілотних областей</a:t>
            </a:r>
          </a:p>
          <a:p>
            <a:pPr>
              <a:spcBef>
                <a:spcPct val="50000"/>
              </a:spcBef>
            </a:pPr>
            <a:r>
              <a:rPr lang="uk-UA" sz="2400"/>
              <a:t>2021 рік – уся Україна</a:t>
            </a:r>
            <a:endParaRPr lang="ru-RU" sz="24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74083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57200" y="1604963"/>
            <a:ext cx="8229600" cy="3976687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ru-RU" smtClean="0"/>
          </a:p>
        </p:txBody>
      </p:sp>
      <p:pic>
        <p:nvPicPr>
          <p:cNvPr id="174084" name="Picture 4" descr="ЗЕМЛ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3363"/>
            <a:ext cx="9144000" cy="66246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10594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10595" name="Picture 2" descr="C:\Users\PC\Desktop\ЗЕМЛЯ\5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36738" y="0"/>
            <a:ext cx="11641138" cy="782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0596" name="Picture 4" descr="На изображении может находиться: текст, на улице и природ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46088"/>
            <a:ext cx="7648575" cy="641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11618" name="Rectangle 3"/>
          <p:cNvSpPr>
            <a:spLocks noGrp="1"/>
          </p:cNvSpPr>
          <p:nvPr>
            <p:ph type="body" idx="4294967295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111619" name="Picture 5" descr="Возможно, это изображение (облако и текст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2888"/>
            <a:ext cx="9324975" cy="73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12642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12643" name="Picture 2" descr="C:\Users\PC\Desktop\Земля заходи\земля картинка\5 з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6613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Rectangle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13666" name="Rectangle 3"/>
          <p:cNvSpPr>
            <a:spLocks noGrp="1"/>
          </p:cNvSpPr>
          <p:nvPr>
            <p:ph type="body" idx="4294967295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113667" name="Picture 5" descr="Возможно, это изображение (облако и текст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3850" y="-242888"/>
            <a:ext cx="10080625" cy="73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14690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14691" name="Picture 2" descr="C:\Users\PC\Desktop\Земля заходи\земля картинка\3 з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5913"/>
            <a:ext cx="9144000" cy="766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15714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15715" name="Picture 2" descr="C:\Users\PC\Desktop\Земля заходи\земля картинка\2 з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6" name="TextBox 4"/>
          <p:cNvSpPr txBox="1">
            <a:spLocks noChangeArrowheads="1"/>
          </p:cNvSpPr>
          <p:nvPr/>
        </p:nvSpPr>
        <p:spPr bwMode="auto">
          <a:xfrm>
            <a:off x="6084888" y="620713"/>
            <a:ext cx="2519362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/>
              <a:t>        З     01.01.2024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16738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16739" name="Picture 2" descr="C:\Users\PC\Desktop\Земля заходи\земля картинка\4 з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Shap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49400"/>
            <a:ext cx="9144000" cy="53086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97282" name="Рисунок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4857750" cy="30956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1624" name="CustomShape 1"/>
          <p:cNvSpPr/>
          <p:nvPr/>
        </p:nvSpPr>
        <p:spPr>
          <a:xfrm>
            <a:off x="5219700" y="1125538"/>
            <a:ext cx="3384550" cy="27940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uk-UA" b="1">
                <a:solidFill>
                  <a:srgbClr val="000000"/>
                </a:solidFill>
              </a:rPr>
              <a:t>Конституція України</a:t>
            </a: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17762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endParaRPr lang="ru-RU" smtClean="0"/>
          </a:p>
        </p:txBody>
      </p:sp>
      <p:pic>
        <p:nvPicPr>
          <p:cNvPr id="1177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852863" y="-747713"/>
            <a:ext cx="18002251" cy="881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19810" name="Подзаголовок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20663"/>
            <a:ext cx="8229600" cy="1250950"/>
          </a:xfrm>
          <a:noFill/>
        </p:spPr>
        <p:txBody>
          <a:bodyPr vert="horz" wrap="square" numCol="1" anchor="ctr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19811" name="Picture 2" descr="C:\Users\PC\Desktop\ЗЕМЛЯ\5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692275" y="0"/>
            <a:ext cx="11641138" cy="782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250825" y="2781300"/>
            <a:ext cx="9107488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8000" b="1">
                <a:solidFill>
                  <a:srgbClr val="FAFAFA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69696"/>
                    </a:outerShdw>
                  </a:cont>
                  <a:effect ref="fillLine"/>
                </a:effectDag>
              </a:rPr>
              <a:t>Догов</a:t>
            </a:r>
            <a:r>
              <a:rPr lang="uk-UA" sz="8000" b="1">
                <a:solidFill>
                  <a:srgbClr val="FAFAFA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69696"/>
                    </a:outerShdw>
                  </a:cont>
                  <a:effect ref="fillLine"/>
                </a:effectDag>
              </a:rPr>
              <a:t>ірні відносини у сфері землі</a:t>
            </a:r>
            <a:endParaRPr lang="ru-RU" sz="8000" b="1">
              <a:solidFill>
                <a:srgbClr val="FAFAFA"/>
              </a:solidFill>
              <a:effectDag name="">
                <a:cont type="tree" name="">
                  <a:effect ref="fillLine"/>
                  <a:outerShdw dist="38100" dir="13500000" algn="br">
                    <a:srgbClr val="FFFFFF"/>
                  </a:outerShdw>
                </a:cont>
                <a:cont type="tree" name="">
                  <a:effect ref="fillLine"/>
                  <a:outerShdw dist="38100" dir="2700000" algn="tl">
                    <a:srgbClr val="969696"/>
                  </a:outerShdw>
                </a:cont>
                <a:effect ref="fillLine"/>
              </a:effectDag>
            </a:endParaRPr>
          </a:p>
        </p:txBody>
      </p:sp>
      <p:pic>
        <p:nvPicPr>
          <p:cNvPr id="119813" name="Рисунок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1484313"/>
            <a:ext cx="1727200" cy="10985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20834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20835" name="Picture 4" descr="На изображении может находиться: текст, на улице и природ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123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6" name="TextBox 5"/>
          <p:cNvSpPr txBox="1">
            <a:spLocks noChangeArrowheads="1"/>
          </p:cNvSpPr>
          <p:nvPr/>
        </p:nvSpPr>
        <p:spPr bwMode="auto">
          <a:xfrm>
            <a:off x="6084888" y="3429000"/>
            <a:ext cx="676751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Марк Веремейчик, </a:t>
            </a:r>
          </a:p>
          <a:p>
            <a:r>
              <a:rPr lang="ru-RU" sz="2400" b="1">
                <a:solidFill>
                  <a:schemeClr val="bg1"/>
                </a:solidFill>
              </a:rPr>
              <a:t>юрист </a:t>
            </a:r>
          </a:p>
          <a:p>
            <a:r>
              <a:rPr lang="ru-RU" sz="2400" b="1">
                <a:solidFill>
                  <a:schemeClr val="bg1"/>
                </a:solidFill>
              </a:rPr>
              <a:t>Жовтоводського </a:t>
            </a:r>
          </a:p>
          <a:p>
            <a:r>
              <a:rPr lang="ru-RU" sz="2400" b="1">
                <a:solidFill>
                  <a:schemeClr val="bg1"/>
                </a:solidFill>
              </a:rPr>
              <a:t>бюро правово</a:t>
            </a:r>
            <a:r>
              <a:rPr lang="uk-UA" sz="2400" b="1">
                <a:solidFill>
                  <a:schemeClr val="bg1"/>
                </a:solidFill>
              </a:rPr>
              <a:t>ї </a:t>
            </a:r>
          </a:p>
          <a:p>
            <a:r>
              <a:rPr lang="uk-UA" sz="2400" b="1">
                <a:solidFill>
                  <a:schemeClr val="bg1"/>
                </a:solidFill>
              </a:rPr>
              <a:t>д</a:t>
            </a:r>
            <a:r>
              <a:rPr lang="ru-RU" sz="2400" b="1">
                <a:solidFill>
                  <a:schemeClr val="bg1"/>
                </a:solidFill>
              </a:rPr>
              <a:t>опомоги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Rectangle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21858" name="Rectangle 3"/>
          <p:cNvSpPr>
            <a:spLocks noGrp="1"/>
          </p:cNvSpPr>
          <p:nvPr>
            <p:ph type="body" idx="4294967295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121859" name="Picture 5" descr="Возможно, это изображение (текст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-315913"/>
            <a:ext cx="9324975" cy="766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Rectangle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22882" name="Rectangle 3"/>
          <p:cNvSpPr>
            <a:spLocks noGrp="1"/>
          </p:cNvSpPr>
          <p:nvPr>
            <p:ph type="body" idx="4294967295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122883" name="Picture 5" descr="Возможно, это изображение (облако и текст «цитуемо зу правова допомога ( безоплатна &quot;про оренду земл&quot; дата закнчення дё договору оренди обчислюеться вi̇д дати иого укладення.»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5913"/>
            <a:ext cx="9144000" cy="7315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23906" name="Rectangle 3"/>
          <p:cNvSpPr>
            <a:spLocks noGrp="1"/>
          </p:cNvSpPr>
          <p:nvPr>
            <p:ph type="body" idx="4294967295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123907" name="Picture 5" descr="Возможно, это изображение (текст «правова цитуемо зу допомога безоплатна ( &quot;про оренду земл&quot; право оренди земельно&quot; длянки виникае 3 моменту державной реестрацё такого права.»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28600"/>
            <a:ext cx="91440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24930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24931" name="Picture 2" descr="C:\Users\PC\Desktop\Земля заходи\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25954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endParaRPr lang="ru-RU" smtClean="0"/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868988" y="-1755775"/>
            <a:ext cx="21097876" cy="1186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TextBox 4"/>
          <p:cNvSpPr txBox="1">
            <a:spLocks noChangeArrowheads="1"/>
          </p:cNvSpPr>
          <p:nvPr/>
        </p:nvSpPr>
        <p:spPr bwMode="auto">
          <a:xfrm rot="-1673360">
            <a:off x="4865688" y="3100388"/>
            <a:ext cx="10080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b="1">
                <a:solidFill>
                  <a:srgbClr val="FF0000"/>
                </a:solidFill>
              </a:rPr>
              <a:t>Останні зміни – 22.07.2020</a:t>
            </a:r>
            <a:endParaRPr lang="ru-RU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26978" name="Rectangle 3"/>
          <p:cNvSpPr>
            <a:spLocks noGrp="1"/>
          </p:cNvSpPr>
          <p:nvPr>
            <p:ph type="body" idx="4294967295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126979" name="Picture 5" descr="Возможно, это изображение (облако и текст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79513"/>
            <a:ext cx="9144000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28002" name="Rectangle 3"/>
          <p:cNvSpPr>
            <a:spLocks noGrp="1"/>
          </p:cNvSpPr>
          <p:nvPr>
            <p:ph type="body" idx="4294967295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128003" name="Picture 4" descr="Возможно, это изображение (текст «безоплатна правова допомога цитуемо зу &quot;про оренду земля змна умов договору оренди земля здйснюеться за взаемною згодою сторін.»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04813"/>
            <a:ext cx="9144000" cy="766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5" name="Групувати 5"/>
          <p:cNvGrpSpPr>
            <a:grpSpLocks/>
          </p:cNvGrpSpPr>
          <p:nvPr/>
        </p:nvGrpSpPr>
        <p:grpSpPr bwMode="auto">
          <a:xfrm>
            <a:off x="2028825" y="692150"/>
            <a:ext cx="7115175" cy="5810250"/>
            <a:chOff x="2209800" y="678180"/>
            <a:chExt cx="6682740" cy="4357054"/>
          </a:xfrm>
        </p:grpSpPr>
        <p:pic>
          <p:nvPicPr>
            <p:cNvPr id="98312" name="Picture 2" descr="C:\Users\andrii.ilin\Desktop\BPD_map-1.jpg"/>
            <p:cNvPicPr>
              <a:picLocks noChangeAspect="1" noChangeArrowheads="1"/>
            </p:cNvPicPr>
            <p:nvPr/>
          </p:nvPicPr>
          <p:blipFill>
            <a:blip r:embed="rId3"/>
            <a:srcRect t="9077" r="3625" b="2057"/>
            <a:stretch>
              <a:fillRect/>
            </a:stretch>
          </p:blipFill>
          <p:spPr bwMode="auto">
            <a:xfrm>
              <a:off x="2209800" y="678180"/>
              <a:ext cx="6682740" cy="43570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Прямокутник 3"/>
            <p:cNvSpPr/>
            <p:nvPr/>
          </p:nvSpPr>
          <p:spPr>
            <a:xfrm>
              <a:off x="2797261" y="3398363"/>
              <a:ext cx="1774311" cy="1501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</p:grpSp>
      <p:sp>
        <p:nvSpPr>
          <p:cNvPr id="5" name="Прямокутник 4"/>
          <p:cNvSpPr/>
          <p:nvPr/>
        </p:nvSpPr>
        <p:spPr>
          <a:xfrm>
            <a:off x="7126288" y="1346200"/>
            <a:ext cx="1724025" cy="479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uk-UA" sz="1400" b="1" cap="all" dirty="0">
                <a:solidFill>
                  <a:srgbClr val="286E2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0 800 213 103</a:t>
            </a:r>
          </a:p>
          <a:p>
            <a:pPr>
              <a:lnSpc>
                <a:spcPct val="90000"/>
              </a:lnSpc>
              <a:defRPr/>
            </a:pPr>
            <a:r>
              <a:rPr lang="en-US" sz="1400" dirty="0">
                <a:cs typeface="Arial" charset="0"/>
              </a:rPr>
              <a:t>wiki.legalaid.gov.ua</a:t>
            </a:r>
            <a:endParaRPr lang="uk-UA" sz="1400" dirty="0">
              <a:cs typeface="Arial" charset="0"/>
            </a:endParaRPr>
          </a:p>
        </p:txBody>
      </p:sp>
      <p:sp>
        <p:nvSpPr>
          <p:cNvPr id="98307" name="Прямоугольник 26"/>
          <p:cNvSpPr>
            <a:spLocks noChangeArrowheads="1"/>
          </p:cNvSpPr>
          <p:nvPr/>
        </p:nvSpPr>
        <p:spPr bwMode="auto">
          <a:xfrm>
            <a:off x="522288" y="2932113"/>
            <a:ext cx="3013075" cy="2525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>
                <a:solidFill>
                  <a:srgbClr val="286E28"/>
                </a:solidFill>
              </a:rPr>
              <a:t>23</a:t>
            </a:r>
            <a:r>
              <a:rPr lang="uk-UA" sz="2400">
                <a:solidFill>
                  <a:srgbClr val="286E28"/>
                </a:solidFill>
              </a:rPr>
              <a:t> </a:t>
            </a:r>
            <a:r>
              <a:rPr lang="en-US" sz="2400">
                <a:solidFill>
                  <a:srgbClr val="286E28"/>
                </a:solidFill>
              </a:rPr>
              <a:t> </a:t>
            </a:r>
            <a:endParaRPr lang="uk-UA" sz="3100">
              <a:solidFill>
                <a:srgbClr val="286E28"/>
              </a:solidFill>
            </a:endParaRPr>
          </a:p>
          <a:p>
            <a:r>
              <a:rPr lang="uk-UA" sz="1400"/>
              <a:t>Регіональні центри</a:t>
            </a:r>
          </a:p>
          <a:p>
            <a:pPr>
              <a:spcBef>
                <a:spcPts val="1200"/>
              </a:spcBef>
            </a:pPr>
            <a:r>
              <a:rPr lang="uk-UA" sz="2400">
                <a:solidFill>
                  <a:srgbClr val="286E28"/>
                </a:solidFill>
              </a:rPr>
              <a:t>84</a:t>
            </a:r>
            <a:endParaRPr lang="uk-UA" sz="3100">
              <a:solidFill>
                <a:srgbClr val="286E28"/>
              </a:solidFill>
            </a:endParaRPr>
          </a:p>
          <a:p>
            <a:r>
              <a:rPr lang="uk-UA" sz="1400"/>
              <a:t>Місцевих центри</a:t>
            </a:r>
          </a:p>
          <a:p>
            <a:endParaRPr lang="uk-UA" sz="2400">
              <a:solidFill>
                <a:srgbClr val="286E28"/>
              </a:solidFill>
            </a:endParaRPr>
          </a:p>
          <a:p>
            <a:r>
              <a:rPr lang="uk-UA" sz="2400">
                <a:solidFill>
                  <a:srgbClr val="286E28"/>
                </a:solidFill>
              </a:rPr>
              <a:t>428</a:t>
            </a:r>
            <a:endParaRPr lang="uk-UA" sz="3100">
              <a:solidFill>
                <a:srgbClr val="286E28"/>
              </a:solidFill>
            </a:endParaRPr>
          </a:p>
          <a:p>
            <a:r>
              <a:rPr lang="uk-UA" sz="1400"/>
              <a:t>Бюро правової допомоги</a:t>
            </a:r>
          </a:p>
          <a:p>
            <a:r>
              <a:rPr lang="uk-UA" sz="1200"/>
              <a:t>  </a:t>
            </a:r>
            <a:endParaRPr lang="uk-UA" sz="1100">
              <a:solidFill>
                <a:srgbClr val="7F7F7F"/>
              </a:solidFill>
            </a:endParaRPr>
          </a:p>
        </p:txBody>
      </p:sp>
      <p:sp>
        <p:nvSpPr>
          <p:cNvPr id="15" name="Прямокутник 14"/>
          <p:cNvSpPr/>
          <p:nvPr/>
        </p:nvSpPr>
        <p:spPr>
          <a:xfrm>
            <a:off x="0" y="0"/>
            <a:ext cx="2797175" cy="1727200"/>
          </a:xfrm>
          <a:prstGeom prst="rect">
            <a:avLst/>
          </a:prstGeom>
          <a:solidFill>
            <a:srgbClr val="DFE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98309" name="Прямокутник 15"/>
          <p:cNvSpPr>
            <a:spLocks noChangeArrowheads="1"/>
          </p:cNvSpPr>
          <p:nvPr/>
        </p:nvSpPr>
        <p:spPr bwMode="auto">
          <a:xfrm>
            <a:off x="319088" y="558800"/>
            <a:ext cx="24780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600">
                <a:solidFill>
                  <a:srgbClr val="286E28"/>
                </a:solidFill>
                <a:latin typeface="Arial Black" pitchFamily="34" charset="0"/>
              </a:rPr>
              <a:t>Точки доступу</a:t>
            </a:r>
          </a:p>
          <a:p>
            <a:r>
              <a:rPr lang="uk-UA" sz="1600">
                <a:solidFill>
                  <a:srgbClr val="286E28"/>
                </a:solidFill>
                <a:latin typeface="Arial Black" pitchFamily="34" charset="0"/>
              </a:rPr>
              <a:t>до безоплатної правової допомоги</a:t>
            </a:r>
            <a:endParaRPr lang="uk-UA" sz="1600">
              <a:latin typeface="Arial Black" pitchFamily="34" charset="0"/>
            </a:endParaRPr>
          </a:p>
        </p:txBody>
      </p:sp>
      <p:cxnSp>
        <p:nvCxnSpPr>
          <p:cNvPr id="11" name="Пряма сполучна лінія 10"/>
          <p:cNvCxnSpPr/>
          <p:nvPr/>
        </p:nvCxnSpPr>
        <p:spPr>
          <a:xfrm>
            <a:off x="292100" y="611188"/>
            <a:ext cx="0" cy="939800"/>
          </a:xfrm>
          <a:prstGeom prst="line">
            <a:avLst/>
          </a:prstGeom>
          <a:ln w="38100">
            <a:solidFill>
              <a:srgbClr val="80AE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311" name="Рисунок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16738" y="0"/>
            <a:ext cx="2227262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29026" name="Rectangle 3"/>
          <p:cNvSpPr>
            <a:spLocks noGrp="1"/>
          </p:cNvSpPr>
          <p:nvPr>
            <p:ph type="body" idx="4294967295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129027" name="Picture 4" descr="Возможно, это изображение (облако и текст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3000"/>
            <a:ext cx="9144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30050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30051" name="Picture 4" descr="На изображении может находиться: текст, на улице и природ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123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2" name="TextBox 5"/>
          <p:cNvSpPr txBox="1">
            <a:spLocks noChangeArrowheads="1"/>
          </p:cNvSpPr>
          <p:nvPr/>
        </p:nvSpPr>
        <p:spPr bwMode="auto">
          <a:xfrm>
            <a:off x="6084888" y="3429000"/>
            <a:ext cx="676751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Інна Мазна, </a:t>
            </a:r>
          </a:p>
          <a:p>
            <a:r>
              <a:rPr lang="ru-RU" sz="2400" b="1">
                <a:solidFill>
                  <a:schemeClr val="bg1"/>
                </a:solidFill>
              </a:rPr>
              <a:t>юристка </a:t>
            </a:r>
          </a:p>
          <a:p>
            <a:r>
              <a:rPr lang="ru-RU" sz="2400" b="1">
                <a:solidFill>
                  <a:schemeClr val="bg1"/>
                </a:solidFill>
              </a:rPr>
              <a:t>Апостолівського</a:t>
            </a:r>
          </a:p>
          <a:p>
            <a:r>
              <a:rPr lang="uk-UA" sz="2400" b="1">
                <a:solidFill>
                  <a:schemeClr val="bg1"/>
                </a:solidFill>
              </a:rPr>
              <a:t>бюро правової </a:t>
            </a:r>
          </a:p>
          <a:p>
            <a:r>
              <a:rPr lang="uk-UA" sz="2400" b="1">
                <a:solidFill>
                  <a:schemeClr val="bg1"/>
                </a:solidFill>
              </a:rPr>
              <a:t>допомоги</a:t>
            </a:r>
            <a:endParaRPr lang="ru-RU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31074" name="Rectangle 3"/>
          <p:cNvSpPr>
            <a:spLocks noGrp="1"/>
          </p:cNvSpPr>
          <p:nvPr>
            <p:ph type="body" idx="4294967295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13107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581650" y="-2547938"/>
            <a:ext cx="20161250" cy="11341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32098" name="Текст 2"/>
          <p:cNvSpPr>
            <a:spLocks noGrp="1"/>
          </p:cNvSpPr>
          <p:nvPr>
            <p:ph type="body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endParaRPr lang="ru-RU" smtClean="0"/>
          </a:p>
        </p:txBody>
      </p:sp>
      <p:pic>
        <p:nvPicPr>
          <p:cNvPr id="132099" name="Picture 2" descr="Нет описания фото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809625"/>
            <a:ext cx="9144000" cy="766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33122" name="Текст 2"/>
          <p:cNvSpPr>
            <a:spLocks noGrp="1"/>
          </p:cNvSpPr>
          <p:nvPr>
            <p:ph type="body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endParaRPr lang="ru-RU" smtClean="0"/>
          </a:p>
        </p:txBody>
      </p:sp>
      <p:pic>
        <p:nvPicPr>
          <p:cNvPr id="133123" name="Picture 2" descr="Нет описания фото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531813"/>
            <a:ext cx="9144000" cy="766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34146" name="Текст 2"/>
          <p:cNvSpPr>
            <a:spLocks noGrp="1"/>
          </p:cNvSpPr>
          <p:nvPr>
            <p:ph type="body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endParaRPr lang="ru-RU" smtClean="0"/>
          </a:p>
        </p:txBody>
      </p:sp>
      <p:pic>
        <p:nvPicPr>
          <p:cNvPr id="134147" name="Picture 2" descr="Нет описания фото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58788"/>
            <a:ext cx="9144000" cy="7667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35170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35171" name="Picture 2" descr="C:\Users\PC\Downloads\ЗЕМЛя 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28725"/>
            <a:ext cx="914400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2" name="Picture 3" descr="C:\Users\PC\Downloads\ЗЕМЛя (2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28725"/>
            <a:ext cx="914400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4" descr="C:\Users\PC\Downloads\ЗЕМЛя 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28725"/>
            <a:ext cx="914400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4" name="Picture 5" descr="C:\Users\PC\Downloads\ЗЕМЛя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228725"/>
            <a:ext cx="914400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5" name="Picture 6" descr="C:\Users\PC\Downloads\ЗЕМЛя (5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228725"/>
            <a:ext cx="914400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6" name="Picture 7" descr="C:\Users\PC\Downloads\ЗЕМЛя (4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228725"/>
            <a:ext cx="9144000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36194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36195" name="Picture 8" descr="C:\Users\PC\Downloads\ЗЕМЛя (5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20713"/>
            <a:ext cx="9144000" cy="623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37218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37219" name="Picture 2" descr="C:\Users\PC\Desktop\Земля заходи\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38242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38243" name="Picture 4" descr="На изображении может находиться: текст, на улице и природ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123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4" name="TextBox 5"/>
          <p:cNvSpPr txBox="1">
            <a:spLocks noChangeArrowheads="1"/>
          </p:cNvSpPr>
          <p:nvPr/>
        </p:nvSpPr>
        <p:spPr bwMode="auto">
          <a:xfrm>
            <a:off x="6084888" y="3429000"/>
            <a:ext cx="676751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Тетяна Федан, </a:t>
            </a:r>
          </a:p>
          <a:p>
            <a:r>
              <a:rPr lang="ru-RU" sz="2400" b="1">
                <a:solidFill>
                  <a:schemeClr val="bg1"/>
                </a:solidFill>
              </a:rPr>
              <a:t>юристка </a:t>
            </a:r>
          </a:p>
          <a:p>
            <a:r>
              <a:rPr lang="uk-UA" sz="2400" b="1">
                <a:solidFill>
                  <a:schemeClr val="bg1"/>
                </a:solidFill>
              </a:rPr>
              <a:t>П</a:t>
            </a:r>
            <a:r>
              <a:rPr lang="en-US" sz="2400" b="1">
                <a:solidFill>
                  <a:schemeClr val="bg1"/>
                </a:solidFill>
              </a:rPr>
              <a:t>’</a:t>
            </a:r>
            <a:r>
              <a:rPr lang="ru-RU" sz="2400" b="1">
                <a:solidFill>
                  <a:schemeClr val="bg1"/>
                </a:solidFill>
              </a:rPr>
              <a:t>ятихатського </a:t>
            </a:r>
          </a:p>
          <a:p>
            <a:r>
              <a:rPr lang="uk-UA" sz="2400" b="1">
                <a:solidFill>
                  <a:schemeClr val="bg1"/>
                </a:solidFill>
              </a:rPr>
              <a:t>бюро правової </a:t>
            </a:r>
          </a:p>
          <a:p>
            <a:r>
              <a:rPr lang="uk-UA" sz="2400" b="1">
                <a:solidFill>
                  <a:schemeClr val="bg1"/>
                </a:solidFill>
              </a:rPr>
              <a:t>допомоги</a:t>
            </a:r>
            <a:endParaRPr lang="ru-RU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CustomShape 1"/>
          <p:cNvSpPr/>
          <p:nvPr/>
        </p:nvSpPr>
        <p:spPr>
          <a:xfrm>
            <a:off x="1740600" y="116640"/>
            <a:ext cx="5598000" cy="229824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336600"/>
              </a:gs>
            </a:gsLst>
            <a:lin ang="162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uk-UA" sz="2800" b="1">
                <a:solidFill>
                  <a:srgbClr val="006600"/>
                </a:solidFill>
                <a:latin typeface="Calibri" pitchFamily="34" charset="0"/>
              </a:rPr>
              <a:t>Суб`єкти надання</a:t>
            </a:r>
            <a:endParaRPr lang="ru-RU"/>
          </a:p>
          <a:p>
            <a:pPr algn="ctr"/>
            <a:r>
              <a:rPr lang="uk-UA" sz="2800" b="1">
                <a:solidFill>
                  <a:srgbClr val="006600"/>
                </a:solidFill>
                <a:latin typeface="Calibri" pitchFamily="34" charset="0"/>
              </a:rPr>
              <a:t>безоплатної правової допомоги</a:t>
            </a:r>
            <a:endParaRPr lang="ru-RU"/>
          </a:p>
        </p:txBody>
      </p:sp>
      <p:sp>
        <p:nvSpPr>
          <p:cNvPr id="906" name="CustomShape 2"/>
          <p:cNvSpPr/>
          <p:nvPr/>
        </p:nvSpPr>
        <p:spPr>
          <a:xfrm>
            <a:off x="395288" y="2349500"/>
            <a:ext cx="3743325" cy="1435100"/>
          </a:xfrm>
          <a:prstGeom prst="roundRect">
            <a:avLst>
              <a:gd name="adj" fmla="val 13776"/>
            </a:avLst>
          </a:prstGeom>
          <a:gradFill>
            <a:gsLst>
              <a:gs pos="0">
                <a:schemeClr val="bg1"/>
              </a:gs>
              <a:gs pos="35000">
                <a:schemeClr val="bg1"/>
              </a:gs>
              <a:gs pos="100000">
                <a:srgbClr val="006600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uk-UA" sz="2400" b="1">
                <a:solidFill>
                  <a:srgbClr val="006600"/>
                </a:solidFill>
                <a:latin typeface="Calibri" pitchFamily="34" charset="0"/>
              </a:rPr>
              <a:t>Первинна правова допомога</a:t>
            </a:r>
            <a:endParaRPr lang="ru-RU"/>
          </a:p>
        </p:txBody>
      </p:sp>
      <p:sp>
        <p:nvSpPr>
          <p:cNvPr id="907" name="CustomShape 3"/>
          <p:cNvSpPr/>
          <p:nvPr/>
        </p:nvSpPr>
        <p:spPr>
          <a:xfrm>
            <a:off x="5148263" y="2349500"/>
            <a:ext cx="3671887" cy="1362075"/>
          </a:xfrm>
          <a:prstGeom prst="roundRect">
            <a:avLst>
              <a:gd name="adj" fmla="val 13776"/>
            </a:avLst>
          </a:prstGeom>
          <a:gradFill>
            <a:gsLst>
              <a:gs pos="0">
                <a:schemeClr val="bg1"/>
              </a:gs>
              <a:gs pos="35000">
                <a:schemeClr val="bg1"/>
              </a:gs>
              <a:gs pos="100000">
                <a:srgbClr val="006600"/>
              </a:gs>
            </a:gsLst>
            <a:lin ang="16200000"/>
          </a:gradFill>
          <a:ln>
            <a:solidFill>
              <a:srgbClr val="98B855"/>
            </a:solidFill>
            <a:rou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uk-UA" sz="2400" b="1">
                <a:solidFill>
                  <a:srgbClr val="006600"/>
                </a:solidFill>
                <a:latin typeface="Calibri" pitchFamily="34" charset="0"/>
              </a:rPr>
              <a:t>Вторинна правова допомога</a:t>
            </a:r>
            <a:endParaRPr lang="ru-RU"/>
          </a:p>
        </p:txBody>
      </p:sp>
      <p:sp>
        <p:nvSpPr>
          <p:cNvPr id="908" name="CustomShape 4"/>
          <p:cNvSpPr/>
          <p:nvPr/>
        </p:nvSpPr>
        <p:spPr>
          <a:xfrm flipH="1">
            <a:off x="2195513" y="3860800"/>
            <a:ext cx="258762" cy="693738"/>
          </a:xfrm>
          <a:prstGeom prst="downArrow">
            <a:avLst>
              <a:gd name="adj1" fmla="val 50000"/>
              <a:gd name="adj2" fmla="val 50000"/>
            </a:avLst>
          </a:prstGeom>
          <a:noFill/>
          <a:ln>
            <a:solidFill>
              <a:srgbClr val="0066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09" name="CustomShape 5"/>
          <p:cNvSpPr/>
          <p:nvPr/>
        </p:nvSpPr>
        <p:spPr>
          <a:xfrm>
            <a:off x="206375" y="4789488"/>
            <a:ext cx="4300538" cy="376237"/>
          </a:xfrm>
          <a:prstGeom prst="roundRect">
            <a:avLst>
              <a:gd name="adj" fmla="val 13776"/>
            </a:avLst>
          </a:prstGeom>
          <a:solidFill>
            <a:srgbClr val="006600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0840" tIns="60840" rIns="60840" bIns="60840" anchor="ctr"/>
          <a:lstStyle/>
          <a:p>
            <a:pPr>
              <a:lnSpc>
                <a:spcPct val="90000"/>
              </a:lnSpc>
            </a:pPr>
            <a:r>
              <a:rPr lang="uk-UA" sz="1600" b="1">
                <a:solidFill>
                  <a:srgbClr val="FFFFFF"/>
                </a:solidFill>
                <a:latin typeface="Calibri" pitchFamily="34" charset="0"/>
              </a:rPr>
              <a:t>Органи виконавчої влади</a:t>
            </a:r>
            <a:endParaRPr lang="ru-RU"/>
          </a:p>
        </p:txBody>
      </p:sp>
      <p:sp>
        <p:nvSpPr>
          <p:cNvPr id="910" name="CustomShape 6"/>
          <p:cNvSpPr/>
          <p:nvPr/>
        </p:nvSpPr>
        <p:spPr>
          <a:xfrm>
            <a:off x="206375" y="5218113"/>
            <a:ext cx="4300538" cy="377825"/>
          </a:xfrm>
          <a:prstGeom prst="roundRect">
            <a:avLst>
              <a:gd name="adj" fmla="val 13776"/>
            </a:avLst>
          </a:prstGeom>
          <a:solidFill>
            <a:srgbClr val="006600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0840" tIns="60840" rIns="60840" bIns="60840" anchor="ctr"/>
          <a:lstStyle/>
          <a:p>
            <a:pPr>
              <a:lnSpc>
                <a:spcPct val="90000"/>
              </a:lnSpc>
            </a:pPr>
            <a:r>
              <a:rPr lang="uk-UA" sz="1600" b="1">
                <a:solidFill>
                  <a:srgbClr val="FFFFFF"/>
                </a:solidFill>
                <a:latin typeface="Calibri" pitchFamily="34" charset="0"/>
              </a:rPr>
              <a:t>Органи місцевого самоврядування</a:t>
            </a:r>
            <a:endParaRPr lang="ru-RU"/>
          </a:p>
        </p:txBody>
      </p:sp>
      <p:sp>
        <p:nvSpPr>
          <p:cNvPr id="911" name="CustomShape 7"/>
          <p:cNvSpPr/>
          <p:nvPr/>
        </p:nvSpPr>
        <p:spPr>
          <a:xfrm>
            <a:off x="206375" y="5648325"/>
            <a:ext cx="4300538" cy="377825"/>
          </a:xfrm>
          <a:prstGeom prst="roundRect">
            <a:avLst>
              <a:gd name="adj" fmla="val 13776"/>
            </a:avLst>
          </a:prstGeom>
          <a:solidFill>
            <a:srgbClr val="006600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0840" tIns="60840" rIns="60840" bIns="60840" anchor="ctr"/>
          <a:lstStyle/>
          <a:p>
            <a:pPr>
              <a:lnSpc>
                <a:spcPct val="90000"/>
              </a:lnSpc>
            </a:pPr>
            <a:r>
              <a:rPr lang="uk-UA" sz="1600" b="1">
                <a:solidFill>
                  <a:srgbClr val="FFFFFF"/>
                </a:solidFill>
                <a:latin typeface="Calibri" pitchFamily="34" charset="0"/>
              </a:rPr>
              <a:t>Фізичні та юридичні особи приватного права</a:t>
            </a:r>
            <a:endParaRPr lang="ru-RU"/>
          </a:p>
        </p:txBody>
      </p:sp>
      <p:sp>
        <p:nvSpPr>
          <p:cNvPr id="912" name="CustomShape 8"/>
          <p:cNvSpPr/>
          <p:nvPr/>
        </p:nvSpPr>
        <p:spPr>
          <a:xfrm>
            <a:off x="206375" y="6078538"/>
            <a:ext cx="4300538" cy="377825"/>
          </a:xfrm>
          <a:prstGeom prst="roundRect">
            <a:avLst>
              <a:gd name="adj" fmla="val 13776"/>
            </a:avLst>
          </a:prstGeom>
          <a:solidFill>
            <a:srgbClr val="006600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0840" tIns="60840" rIns="60840" bIns="60840" anchor="ctr"/>
          <a:lstStyle/>
          <a:p>
            <a:pPr>
              <a:lnSpc>
                <a:spcPct val="90000"/>
              </a:lnSpc>
            </a:pPr>
            <a:r>
              <a:rPr lang="uk-UA" sz="1600" b="1">
                <a:solidFill>
                  <a:srgbClr val="FFFFFF"/>
                </a:solidFill>
                <a:latin typeface="Calibri" pitchFamily="34" charset="0"/>
              </a:rPr>
              <a:t>Спеціалізовані установи</a:t>
            </a:r>
            <a:endParaRPr lang="ru-RU"/>
          </a:p>
        </p:txBody>
      </p:sp>
      <p:sp>
        <p:nvSpPr>
          <p:cNvPr id="913" name="CustomShape 9"/>
          <p:cNvSpPr/>
          <p:nvPr/>
        </p:nvSpPr>
        <p:spPr>
          <a:xfrm>
            <a:off x="4643438" y="4076700"/>
            <a:ext cx="1882775" cy="1268413"/>
          </a:xfrm>
          <a:prstGeom prst="roundRect">
            <a:avLst>
              <a:gd name="adj" fmla="val 13775"/>
            </a:avLst>
          </a:prstGeom>
          <a:solidFill>
            <a:srgbClr val="006600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4200" tIns="23040" rIns="34200" bIns="23040" anchor="ctr"/>
          <a:lstStyle/>
          <a:p>
            <a:pPr algn="ctr">
              <a:lnSpc>
                <a:spcPct val="90000"/>
              </a:lnSpc>
            </a:pPr>
            <a:r>
              <a:rPr lang="uk-UA" b="1">
                <a:solidFill>
                  <a:srgbClr val="FFFFFF"/>
                </a:solidFill>
                <a:latin typeface="Calibri" pitchFamily="34" charset="0"/>
              </a:rPr>
              <a:t>Регіональні центри з надання БВПД</a:t>
            </a:r>
            <a:endParaRPr lang="ru-RU"/>
          </a:p>
        </p:txBody>
      </p:sp>
      <p:sp>
        <p:nvSpPr>
          <p:cNvPr id="914" name="CustomShape 10"/>
          <p:cNvSpPr/>
          <p:nvPr/>
        </p:nvSpPr>
        <p:spPr>
          <a:xfrm>
            <a:off x="6977063" y="4076700"/>
            <a:ext cx="1916112" cy="1268413"/>
          </a:xfrm>
          <a:prstGeom prst="roundRect">
            <a:avLst>
              <a:gd name="adj" fmla="val 13775"/>
            </a:avLst>
          </a:prstGeom>
          <a:solidFill>
            <a:srgbClr val="006600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34200" tIns="23040" rIns="34200" bIns="23040" anchor="ctr"/>
          <a:lstStyle/>
          <a:p>
            <a:pPr algn="ctr">
              <a:lnSpc>
                <a:spcPct val="90000"/>
              </a:lnSpc>
            </a:pPr>
            <a:r>
              <a:rPr lang="uk-UA" b="1">
                <a:solidFill>
                  <a:srgbClr val="FFFFFF"/>
                </a:solidFill>
                <a:latin typeface="Calibri" pitchFamily="34" charset="0"/>
              </a:rPr>
              <a:t>Місцеві центри з надання БВПД</a:t>
            </a:r>
            <a:endParaRPr lang="ru-RU"/>
          </a:p>
        </p:txBody>
      </p:sp>
      <p:sp>
        <p:nvSpPr>
          <p:cNvPr id="915" name="CustomShape 11"/>
          <p:cNvSpPr/>
          <p:nvPr/>
        </p:nvSpPr>
        <p:spPr>
          <a:xfrm>
            <a:off x="4356100" y="5516563"/>
            <a:ext cx="2157413" cy="1335087"/>
          </a:xfrm>
          <a:prstGeom prst="roundRect">
            <a:avLst>
              <a:gd name="adj" fmla="val 13776"/>
            </a:avLst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uk-UA" sz="1600" b="1">
                <a:solidFill>
                  <a:srgbClr val="006600"/>
                </a:solidFill>
                <a:latin typeface="Calibri" pitchFamily="34" charset="0"/>
              </a:rPr>
              <a:t>Захист від обвинувачення в </a:t>
            </a:r>
            <a:r>
              <a:rPr lang="uk-UA" sz="1600" b="1" u="sng">
                <a:solidFill>
                  <a:srgbClr val="006600"/>
                </a:solidFill>
                <a:latin typeface="Calibri" pitchFamily="34" charset="0"/>
              </a:rPr>
              <a:t>кримінальних справах</a:t>
            </a:r>
            <a:endParaRPr lang="ru-RU"/>
          </a:p>
        </p:txBody>
      </p:sp>
      <p:sp>
        <p:nvSpPr>
          <p:cNvPr id="916" name="CustomShape 12"/>
          <p:cNvSpPr/>
          <p:nvPr/>
        </p:nvSpPr>
        <p:spPr>
          <a:xfrm>
            <a:off x="6597650" y="5516563"/>
            <a:ext cx="2295525" cy="1341437"/>
          </a:xfrm>
          <a:prstGeom prst="roundRect">
            <a:avLst>
              <a:gd name="adj" fmla="val 13776"/>
            </a:avLst>
          </a:prstGeom>
          <a:ln>
            <a:rou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uk-UA" sz="1600" b="1">
                <a:solidFill>
                  <a:srgbClr val="006600"/>
                </a:solidFill>
                <a:latin typeface="Calibri" pitchFamily="34" charset="0"/>
              </a:rPr>
              <a:t>Представництво інтересів в </a:t>
            </a:r>
            <a:r>
              <a:rPr lang="uk-UA" sz="1600" b="1" u="sng">
                <a:solidFill>
                  <a:srgbClr val="006600"/>
                </a:solidFill>
                <a:latin typeface="Calibri" pitchFamily="34" charset="0"/>
              </a:rPr>
              <a:t>цивільних, адміністратив</a:t>
            </a:r>
            <a:r>
              <a:rPr lang="uk-UA" sz="1600" b="1" u="sng">
                <a:solidFill>
                  <a:srgbClr val="006600"/>
                </a:solidFill>
              </a:rPr>
              <a:t>.</a:t>
            </a:r>
            <a:r>
              <a:rPr lang="uk-UA" sz="1600" b="1" u="sng">
                <a:solidFill>
                  <a:srgbClr val="006600"/>
                </a:solidFill>
                <a:latin typeface="Calibri" pitchFamily="34" charset="0"/>
              </a:rPr>
              <a:t> справах</a:t>
            </a:r>
            <a:endParaRPr lang="ru-RU"/>
          </a:p>
        </p:txBody>
      </p:sp>
      <p:sp>
        <p:nvSpPr>
          <p:cNvPr id="919" name="CustomShape 15"/>
          <p:cNvSpPr/>
          <p:nvPr/>
        </p:nvSpPr>
        <p:spPr>
          <a:xfrm rot="2619000" flipH="1">
            <a:off x="5364163" y="3429000"/>
            <a:ext cx="355600" cy="692150"/>
          </a:xfrm>
          <a:prstGeom prst="downArrow">
            <a:avLst>
              <a:gd name="adj1" fmla="val 50000"/>
              <a:gd name="adj2" fmla="val 50000"/>
            </a:avLst>
          </a:prstGeom>
          <a:noFill/>
          <a:ln>
            <a:solidFill>
              <a:srgbClr val="0066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0" name="CustomShape 16"/>
          <p:cNvSpPr/>
          <p:nvPr/>
        </p:nvSpPr>
        <p:spPr>
          <a:xfrm rot="18873600" flipH="1">
            <a:off x="8199438" y="3402013"/>
            <a:ext cx="349250" cy="692150"/>
          </a:xfrm>
          <a:prstGeom prst="downArrow">
            <a:avLst>
              <a:gd name="adj1" fmla="val 50000"/>
              <a:gd name="adj2" fmla="val 50000"/>
            </a:avLst>
          </a:prstGeom>
          <a:noFill/>
          <a:ln>
            <a:solidFill>
              <a:srgbClr val="0066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0369" name="Рисунок 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1052513"/>
            <a:ext cx="7239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75107" name="Подзаголовок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20663"/>
            <a:ext cx="8229600" cy="1250950"/>
          </a:xfrm>
          <a:noFill/>
        </p:spPr>
        <p:txBody>
          <a:bodyPr vert="horz" wrap="square" numCol="1" anchor="ctr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75108" name="Picture 2" descr="C:\Users\PC\Desktop\Земля заходи\земля картинка\1 з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3850" y="0"/>
            <a:ext cx="9863138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39266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39267" name="Picture 2" descr="C:\Users\PC\Desktop\Земля заходи\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6613"/>
            <a:ext cx="9144000" cy="602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40290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40291" name="Picture 2" descr="C:\Users\PC\Downloads\ЗЕМЛя 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41314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41315" name="Picture 2" descr="C:\Users\PC\Downloads\ЗЕМЛя 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42338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42339" name="Picture 2" descr="C:\Users\PC\Desktop\Земля заходи\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47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43362" name="Подзаголовок 2"/>
          <p:cNvSpPr>
            <a:spLocks noGrp="1"/>
          </p:cNvSpPr>
          <p:nvPr>
            <p:ph type="subTitle" idx="4294967295"/>
          </p:nvPr>
        </p:nvSpPr>
        <p:spPr bwMode="auto">
          <a:xfrm>
            <a:off x="457200" y="220663"/>
            <a:ext cx="8229600" cy="1250950"/>
          </a:xfrm>
          <a:noFill/>
        </p:spPr>
        <p:txBody>
          <a:bodyPr vert="horz" wrap="square" numCol="1" anchor="ctr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spcBef>
                <a:spcPct val="0"/>
              </a:spcBef>
              <a:buFontTx/>
              <a:buNone/>
            </a:pPr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43363" name="Picture 4" descr="На изображении может находиться: текст, на улице и природ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123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64" name="TextBox 5"/>
          <p:cNvSpPr txBox="1">
            <a:spLocks noChangeArrowheads="1"/>
          </p:cNvSpPr>
          <p:nvPr/>
        </p:nvSpPr>
        <p:spPr bwMode="auto">
          <a:xfrm>
            <a:off x="6084888" y="3429000"/>
            <a:ext cx="6767512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Тетяна Федан, </a:t>
            </a:r>
          </a:p>
          <a:p>
            <a:r>
              <a:rPr lang="ru-RU" sz="2400" b="1">
                <a:solidFill>
                  <a:schemeClr val="bg1"/>
                </a:solidFill>
              </a:rPr>
              <a:t>юристка </a:t>
            </a:r>
          </a:p>
          <a:p>
            <a:r>
              <a:rPr lang="uk-UA" sz="2400" b="1">
                <a:solidFill>
                  <a:schemeClr val="bg1"/>
                </a:solidFill>
              </a:rPr>
              <a:t>П</a:t>
            </a:r>
            <a:r>
              <a:rPr lang="en-US" sz="2400" b="1">
                <a:solidFill>
                  <a:schemeClr val="bg1"/>
                </a:solidFill>
              </a:rPr>
              <a:t>’</a:t>
            </a:r>
            <a:r>
              <a:rPr lang="ru-RU" sz="2400" b="1">
                <a:solidFill>
                  <a:schemeClr val="bg1"/>
                </a:solidFill>
              </a:rPr>
              <a:t>ятихатського </a:t>
            </a:r>
          </a:p>
          <a:p>
            <a:r>
              <a:rPr lang="uk-UA" sz="2400" b="1">
                <a:solidFill>
                  <a:schemeClr val="bg1"/>
                </a:solidFill>
              </a:rPr>
              <a:t>бюро правової </a:t>
            </a:r>
          </a:p>
          <a:p>
            <a:r>
              <a:rPr lang="uk-UA" sz="2400" b="1">
                <a:solidFill>
                  <a:schemeClr val="bg1"/>
                </a:solidFill>
              </a:rPr>
              <a:t>допомоги</a:t>
            </a:r>
            <a:endParaRPr lang="ru-RU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44386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44387" name="Picture 2" descr="C:\Users\PC\Downloads\ЗЕМЛя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67850" cy="694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45410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45411" name="Picture 2" descr="C:\Users\PC\Desktop\Земля заходи\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8282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46434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46435" name="Picture 2" descr="C:\Users\PC\Downloads\ЗЕМЛя (1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sp>
        <p:nvSpPr>
          <p:cNvPr id="147458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pPr eaLnBrk="1" hangingPunct="1"/>
            <a:endParaRPr lang="ru-RU" sz="1800" smtClean="0">
              <a:solidFill>
                <a:srgbClr val="000000"/>
              </a:solidFill>
            </a:endParaRPr>
          </a:p>
        </p:txBody>
      </p:sp>
      <p:pic>
        <p:nvPicPr>
          <p:cNvPr id="147459" name="Picture 4" descr="C:\Users\PC\Desktop\Земля заходи\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6875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1" name="Picture 5" descr="ЗЕМЛя (2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23850" y="0"/>
            <a:ext cx="9467850" cy="6858000"/>
          </a:xfrm>
          <a:prstGeom prst="rect">
            <a:avLst/>
          </a:prstGeom>
          <a:noFill/>
        </p:spPr>
      </p:pic>
      <p:sp>
        <p:nvSpPr>
          <p:cNvPr id="147462" name="Rectangle 6"/>
          <p:cNvSpPr>
            <a:spLocks noChangeArrowheads="1"/>
          </p:cNvSpPr>
          <p:nvPr/>
        </p:nvSpPr>
        <p:spPr bwMode="auto">
          <a:xfrm>
            <a:off x="0" y="1412875"/>
            <a:ext cx="1476375" cy="79216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CustomShape 1"/>
          <p:cNvSpPr/>
          <p:nvPr/>
        </p:nvSpPr>
        <p:spPr>
          <a:xfrm>
            <a:off x="1740600" y="116640"/>
            <a:ext cx="5491800" cy="2372400"/>
          </a:xfrm>
          <a:prstGeom prst="downArrowCallout">
            <a:avLst>
              <a:gd name="adj1" fmla="val 25000"/>
              <a:gd name="adj2" fmla="val 25000"/>
              <a:gd name="adj3" fmla="val 25000"/>
              <a:gd name="adj4" fmla="val 64977"/>
            </a:avLst>
          </a:prstGeom>
          <a:gradFill>
            <a:gsLst>
              <a:gs pos="0">
                <a:srgbClr val="006600"/>
              </a:gs>
              <a:gs pos="50000">
                <a:schemeClr val="bg1"/>
              </a:gs>
              <a:gs pos="100000">
                <a:schemeClr val="bg1"/>
              </a:gs>
            </a:gsLst>
            <a:lin ang="1620000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uk-UA" sz="2800" b="1">
                <a:solidFill>
                  <a:srgbClr val="006600"/>
                </a:solidFill>
                <a:latin typeface="Calibri" pitchFamily="34" charset="0"/>
              </a:rPr>
              <a:t>Закон України</a:t>
            </a:r>
            <a:endParaRPr lang="ru-RU"/>
          </a:p>
          <a:p>
            <a:pPr algn="ctr"/>
            <a:r>
              <a:rPr lang="uk-UA" sz="2400">
                <a:solidFill>
                  <a:srgbClr val="006600"/>
                </a:solidFill>
                <a:latin typeface="Calibri" pitchFamily="34" charset="0"/>
              </a:rPr>
              <a:t>“Про безоплатну правову допомогу”</a:t>
            </a:r>
            <a:endParaRPr lang="ru-RU"/>
          </a:p>
          <a:p>
            <a:pPr algn="ctr"/>
            <a:r>
              <a:rPr lang="uk-UA" sz="1600">
                <a:solidFill>
                  <a:srgbClr val="006600"/>
                </a:solidFill>
                <a:latin typeface="Calibri" pitchFamily="34" charset="0"/>
              </a:rPr>
              <a:t>від 02.06.2011 №3460-VI </a:t>
            </a:r>
            <a:endParaRPr lang="ru-RU"/>
          </a:p>
        </p:txBody>
      </p:sp>
      <p:sp>
        <p:nvSpPr>
          <p:cNvPr id="923" name="CustomShape 2"/>
          <p:cNvSpPr/>
          <p:nvPr/>
        </p:nvSpPr>
        <p:spPr>
          <a:xfrm>
            <a:off x="914400" y="2781300"/>
            <a:ext cx="2944813" cy="931863"/>
          </a:xfrm>
          <a:prstGeom prst="roundRect">
            <a:avLst>
              <a:gd name="adj" fmla="val 13776"/>
            </a:avLst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336600"/>
              </a:gs>
            </a:gsLst>
            <a:lin ang="16200000"/>
          </a:gradFill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uk-UA" b="1">
                <a:solidFill>
                  <a:srgbClr val="006600"/>
                </a:solidFill>
                <a:latin typeface="Calibri" pitchFamily="34" charset="0"/>
              </a:rPr>
              <a:t>Первинна правова допомога</a:t>
            </a:r>
            <a:endParaRPr lang="ru-RU"/>
          </a:p>
        </p:txBody>
      </p:sp>
      <p:sp>
        <p:nvSpPr>
          <p:cNvPr id="924" name="CustomShape 3"/>
          <p:cNvSpPr/>
          <p:nvPr/>
        </p:nvSpPr>
        <p:spPr>
          <a:xfrm>
            <a:off x="5102225" y="4675188"/>
            <a:ext cx="3713163" cy="471487"/>
          </a:xfrm>
          <a:prstGeom prst="roundRect">
            <a:avLst>
              <a:gd name="adj" fmla="val 13776"/>
            </a:avLst>
          </a:prstGeom>
          <a:solidFill>
            <a:srgbClr val="006600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>
              <a:lnSpc>
                <a:spcPct val="90000"/>
              </a:lnSpc>
            </a:pPr>
            <a:r>
              <a:rPr lang="uk-UA" sz="1200">
                <a:solidFill>
                  <a:srgbClr val="FFFFFF"/>
                </a:solidFill>
                <a:latin typeface="Calibri" pitchFamily="34" charset="0"/>
              </a:rPr>
              <a:t>захист від обвинувачення;</a:t>
            </a:r>
            <a:endParaRPr lang="ru-RU"/>
          </a:p>
        </p:txBody>
      </p:sp>
      <p:sp>
        <p:nvSpPr>
          <p:cNvPr id="925" name="CustomShape 4"/>
          <p:cNvSpPr/>
          <p:nvPr/>
        </p:nvSpPr>
        <p:spPr>
          <a:xfrm>
            <a:off x="5102225" y="5186363"/>
            <a:ext cx="3713163" cy="473075"/>
          </a:xfrm>
          <a:prstGeom prst="roundRect">
            <a:avLst>
              <a:gd name="adj" fmla="val 13776"/>
            </a:avLst>
          </a:prstGeom>
          <a:solidFill>
            <a:srgbClr val="006600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>
              <a:lnSpc>
                <a:spcPct val="90000"/>
              </a:lnSpc>
            </a:pPr>
            <a:r>
              <a:rPr lang="uk-UA" sz="1200">
                <a:solidFill>
                  <a:srgbClr val="FFFFFF"/>
                </a:solidFill>
                <a:latin typeface="Calibri" pitchFamily="34" charset="0"/>
              </a:rPr>
              <a:t>представництво інтересів в судах, інших державних органах і органах місцевого самоврядування;</a:t>
            </a:r>
            <a:endParaRPr lang="ru-RU"/>
          </a:p>
        </p:txBody>
      </p:sp>
      <p:sp>
        <p:nvSpPr>
          <p:cNvPr id="926" name="CustomShape 5"/>
          <p:cNvSpPr/>
          <p:nvPr/>
        </p:nvSpPr>
        <p:spPr>
          <a:xfrm>
            <a:off x="5102225" y="5697538"/>
            <a:ext cx="3713163" cy="585787"/>
          </a:xfrm>
          <a:prstGeom prst="roundRect">
            <a:avLst>
              <a:gd name="adj" fmla="val 13776"/>
            </a:avLst>
          </a:prstGeom>
          <a:solidFill>
            <a:srgbClr val="006600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>
              <a:lnSpc>
                <a:spcPct val="90000"/>
              </a:lnSpc>
            </a:pPr>
            <a:r>
              <a:rPr lang="uk-UA" sz="1200">
                <a:solidFill>
                  <a:srgbClr val="FFFFFF"/>
                </a:solidFill>
                <a:latin typeface="Calibri" pitchFamily="34" charset="0"/>
              </a:rPr>
              <a:t>складення документів процесуального характеру.</a:t>
            </a:r>
            <a:endParaRPr lang="ru-RU"/>
          </a:p>
        </p:txBody>
      </p:sp>
      <p:sp>
        <p:nvSpPr>
          <p:cNvPr id="927" name="CustomShape 6"/>
          <p:cNvSpPr/>
          <p:nvPr/>
        </p:nvSpPr>
        <p:spPr>
          <a:xfrm>
            <a:off x="325438" y="4511675"/>
            <a:ext cx="4243387" cy="473075"/>
          </a:xfrm>
          <a:prstGeom prst="roundRect">
            <a:avLst>
              <a:gd name="adj" fmla="val 13776"/>
            </a:avLst>
          </a:prstGeom>
          <a:solidFill>
            <a:srgbClr val="006600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>
              <a:lnSpc>
                <a:spcPct val="90000"/>
              </a:lnSpc>
            </a:pPr>
            <a:r>
              <a:rPr lang="uk-UA" sz="1200">
                <a:solidFill>
                  <a:srgbClr val="FFFFFF"/>
                </a:solidFill>
                <a:latin typeface="Calibri" pitchFamily="34" charset="0"/>
              </a:rPr>
              <a:t>надання правової інформації;</a:t>
            </a:r>
            <a:endParaRPr lang="ru-RU"/>
          </a:p>
        </p:txBody>
      </p:sp>
      <p:sp>
        <p:nvSpPr>
          <p:cNvPr id="928" name="CustomShape 7"/>
          <p:cNvSpPr/>
          <p:nvPr/>
        </p:nvSpPr>
        <p:spPr>
          <a:xfrm>
            <a:off x="325438" y="5022850"/>
            <a:ext cx="4243387" cy="473075"/>
          </a:xfrm>
          <a:prstGeom prst="roundRect">
            <a:avLst>
              <a:gd name="adj" fmla="val 13776"/>
            </a:avLst>
          </a:prstGeom>
          <a:solidFill>
            <a:srgbClr val="006600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>
              <a:lnSpc>
                <a:spcPct val="90000"/>
              </a:lnSpc>
            </a:pPr>
            <a:r>
              <a:rPr lang="uk-UA" sz="1200">
                <a:solidFill>
                  <a:srgbClr val="FFFFFF"/>
                </a:solidFill>
                <a:latin typeface="Calibri" pitchFamily="34" charset="0"/>
              </a:rPr>
              <a:t>консультації з правових питань;</a:t>
            </a:r>
            <a:endParaRPr lang="ru-RU"/>
          </a:p>
        </p:txBody>
      </p:sp>
      <p:sp>
        <p:nvSpPr>
          <p:cNvPr id="929" name="CustomShape 8"/>
          <p:cNvSpPr/>
          <p:nvPr/>
        </p:nvSpPr>
        <p:spPr>
          <a:xfrm>
            <a:off x="325438" y="5534025"/>
            <a:ext cx="4243387" cy="473075"/>
          </a:xfrm>
          <a:prstGeom prst="roundRect">
            <a:avLst>
              <a:gd name="adj" fmla="val 13776"/>
            </a:avLst>
          </a:prstGeom>
          <a:solidFill>
            <a:srgbClr val="006600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>
              <a:lnSpc>
                <a:spcPct val="90000"/>
              </a:lnSpc>
            </a:pPr>
            <a:r>
              <a:rPr lang="uk-UA" sz="1200">
                <a:solidFill>
                  <a:srgbClr val="FFFFFF"/>
                </a:solidFill>
                <a:latin typeface="Calibri" pitchFamily="34" charset="0"/>
              </a:rPr>
              <a:t>складання заяв, скарг, документів (крім документів процесуального характеру);</a:t>
            </a:r>
            <a:endParaRPr lang="ru-RU"/>
          </a:p>
        </p:txBody>
      </p:sp>
      <p:sp>
        <p:nvSpPr>
          <p:cNvPr id="930" name="CustomShape 9"/>
          <p:cNvSpPr/>
          <p:nvPr/>
        </p:nvSpPr>
        <p:spPr>
          <a:xfrm>
            <a:off x="325438" y="6045200"/>
            <a:ext cx="4243387" cy="473075"/>
          </a:xfrm>
          <a:prstGeom prst="roundRect">
            <a:avLst>
              <a:gd name="adj" fmla="val 13776"/>
            </a:avLst>
          </a:prstGeom>
          <a:solidFill>
            <a:srgbClr val="006600"/>
          </a:solidFill>
          <a:ln>
            <a:solidFill>
              <a:schemeClr val="lt1">
                <a:hueOff val="0"/>
                <a:satOff val="0"/>
                <a:lumOff val="0"/>
                <a:alphaOff val="0"/>
              </a:schemeClr>
            </a:solidFill>
            <a:round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45000" rIns="45720" bIns="45000" anchor="ctr"/>
          <a:lstStyle/>
          <a:p>
            <a:pPr>
              <a:lnSpc>
                <a:spcPct val="90000"/>
              </a:lnSpc>
            </a:pPr>
            <a:r>
              <a:rPr lang="uk-UA" sz="1200">
                <a:solidFill>
                  <a:srgbClr val="FFFFFF"/>
                </a:solidFill>
                <a:latin typeface="Calibri" pitchFamily="34" charset="0"/>
              </a:rPr>
              <a:t>доступ до вторинної правової допомоги та медіації.</a:t>
            </a:r>
            <a:endParaRPr lang="ru-RU"/>
          </a:p>
        </p:txBody>
      </p:sp>
      <p:sp>
        <p:nvSpPr>
          <p:cNvPr id="931" name="CustomShape 10"/>
          <p:cNvSpPr/>
          <p:nvPr/>
        </p:nvSpPr>
        <p:spPr>
          <a:xfrm>
            <a:off x="5162550" y="2781300"/>
            <a:ext cx="3003550" cy="860425"/>
          </a:xfrm>
          <a:prstGeom prst="roundRect">
            <a:avLst>
              <a:gd name="adj" fmla="val 13776"/>
            </a:avLst>
          </a:prstGeom>
          <a:gradFill>
            <a:gsLst>
              <a:gs pos="0">
                <a:schemeClr val="bg1"/>
              </a:gs>
              <a:gs pos="80000">
                <a:schemeClr val="bg1"/>
              </a:gs>
              <a:gs pos="100000">
                <a:srgbClr val="336600"/>
              </a:gs>
            </a:gsLst>
            <a:lin ang="16200000"/>
          </a:gradFill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uk-UA" b="1">
                <a:solidFill>
                  <a:srgbClr val="006600"/>
                </a:solidFill>
                <a:latin typeface="Calibri" pitchFamily="34" charset="0"/>
              </a:rPr>
              <a:t>Вторинна правова допомога</a:t>
            </a:r>
            <a:endParaRPr lang="ru-RU"/>
          </a:p>
        </p:txBody>
      </p:sp>
      <p:sp>
        <p:nvSpPr>
          <p:cNvPr id="932" name="CustomShape 11"/>
          <p:cNvSpPr/>
          <p:nvPr/>
        </p:nvSpPr>
        <p:spPr>
          <a:xfrm flipH="1">
            <a:off x="2179638" y="3770313"/>
            <a:ext cx="261937" cy="695325"/>
          </a:xfrm>
          <a:prstGeom prst="downArrow">
            <a:avLst>
              <a:gd name="adj1" fmla="val 50000"/>
              <a:gd name="adj2" fmla="val 50000"/>
            </a:avLst>
          </a:prstGeom>
          <a:noFill/>
          <a:ln>
            <a:solidFill>
              <a:srgbClr val="0066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02414" name="Рисунок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75" y="115888"/>
            <a:ext cx="727075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4" name="CustomShape 12"/>
          <p:cNvSpPr/>
          <p:nvPr/>
        </p:nvSpPr>
        <p:spPr>
          <a:xfrm flipH="1">
            <a:off x="6584950" y="3789363"/>
            <a:ext cx="260350" cy="693737"/>
          </a:xfrm>
          <a:prstGeom prst="downArrow">
            <a:avLst>
              <a:gd name="adj1" fmla="val 50000"/>
              <a:gd name="adj2" fmla="val 50000"/>
            </a:avLst>
          </a:prstGeom>
          <a:noFill/>
          <a:ln>
            <a:solidFill>
              <a:srgbClr val="00660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Rectangle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48482" name="Rectangle 3"/>
          <p:cNvSpPr>
            <a:spLocks noGrp="1"/>
          </p:cNvSpPr>
          <p:nvPr>
            <p:ph type="body" idx="4294967295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148483" name="Picture 5" descr="Нет описания фото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29" name="Rectangle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50530" name="Rectangle 3"/>
          <p:cNvSpPr>
            <a:spLocks noGrp="1"/>
          </p:cNvSpPr>
          <p:nvPr>
            <p:ph type="body" idx="4294967295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150531" name="Picture 5" descr="Нет описания фото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315913"/>
            <a:ext cx="9793288" cy="748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51554" name="Текст 2"/>
          <p:cNvSpPr>
            <a:spLocks noGrp="1"/>
          </p:cNvSpPr>
          <p:nvPr>
            <p:ph type="body" idx="4294967295"/>
          </p:nvPr>
        </p:nvSpPr>
        <p:spPr bwMode="auto">
          <a:xfrm>
            <a:off x="457200" y="220663"/>
            <a:ext cx="8229600" cy="1250950"/>
          </a:xfrm>
          <a:noFill/>
        </p:spPr>
        <p:txBody>
          <a:bodyPr vert="horz" wrap="square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spcBef>
                <a:spcPct val="0"/>
              </a:spcBef>
              <a:buFontTx/>
              <a:buNone/>
            </a:pPr>
            <a:endParaRPr lang="ru-RU" sz="4400" smtClean="0">
              <a:solidFill>
                <a:schemeClr val="tx2"/>
              </a:solidFill>
            </a:endParaRPr>
          </a:p>
        </p:txBody>
      </p:sp>
      <p:pic>
        <p:nvPicPr>
          <p:cNvPr id="151555" name="Picture 2" descr="D:\Кожемяка\Картинки\50927237_2229552970652172_96016575177424896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3" y="0"/>
            <a:ext cx="8829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56" name="Picture 2" descr="Результат пошуку зображень за запитом система безоплатної правової мережа центрів і бюр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44575" y="-146050"/>
            <a:ext cx="10188575" cy="700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52578" name="Текст 2"/>
          <p:cNvSpPr>
            <a:spLocks noGrp="1"/>
          </p:cNvSpPr>
          <p:nvPr>
            <p:ph type="body" idx="4294967295"/>
          </p:nvPr>
        </p:nvSpPr>
        <p:spPr bwMode="auto">
          <a:xfrm>
            <a:off x="457200" y="220663"/>
            <a:ext cx="8229600" cy="1250950"/>
          </a:xfrm>
          <a:noFill/>
        </p:spPr>
        <p:txBody>
          <a:bodyPr vert="horz" wrap="square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spcBef>
                <a:spcPct val="0"/>
              </a:spcBef>
              <a:buFontTx/>
              <a:buNone/>
            </a:pPr>
            <a:endParaRPr lang="ru-RU" sz="4400" smtClean="0">
              <a:solidFill>
                <a:schemeClr val="tx2"/>
              </a:solidFill>
            </a:endParaRPr>
          </a:p>
        </p:txBody>
      </p:sp>
      <p:pic>
        <p:nvPicPr>
          <p:cNvPr id="152579" name="Picture 2" descr="Возможно, это изображение (телефон и текст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53602" name="Текст 2"/>
          <p:cNvSpPr>
            <a:spLocks noGrp="1"/>
          </p:cNvSpPr>
          <p:nvPr>
            <p:ph type="body" idx="4294967295"/>
          </p:nvPr>
        </p:nvSpPr>
        <p:spPr bwMode="auto">
          <a:xfrm>
            <a:off x="457200" y="220663"/>
            <a:ext cx="8229600" cy="1250950"/>
          </a:xfrm>
          <a:noFill/>
        </p:spPr>
        <p:txBody>
          <a:bodyPr vert="horz" wrap="square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spcBef>
                <a:spcPct val="0"/>
              </a:spcBef>
              <a:buFontTx/>
              <a:buNone/>
            </a:pPr>
            <a:endParaRPr lang="ru-RU" sz="4400" smtClean="0">
              <a:solidFill>
                <a:schemeClr val="tx2"/>
              </a:solidFill>
            </a:endParaRPr>
          </a:p>
        </p:txBody>
      </p:sp>
      <p:pic>
        <p:nvPicPr>
          <p:cNvPr id="153603" name="Picture 2" descr="Нет описания фото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396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76131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57200" y="1604963"/>
            <a:ext cx="8229600" cy="3976687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ru-RU" smtClean="0"/>
          </a:p>
        </p:txBody>
      </p:sp>
      <p:pic>
        <p:nvPicPr>
          <p:cNvPr id="176132" name="Picture 4" descr="ЗЕМЛя (1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0975" y="0"/>
            <a:ext cx="9721850" cy="6864350"/>
          </a:xfrm>
          <a:prstGeom prst="rect">
            <a:avLst/>
          </a:prstGeom>
          <a:noFill/>
        </p:spPr>
      </p:pic>
      <p:pic>
        <p:nvPicPr>
          <p:cNvPr id="176133" name="Sha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5738" y="2781300"/>
            <a:ext cx="1173162" cy="61436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Rectangle 1"/>
          <p:cNvSpPr>
            <a:spLocks noChangeArrowheads="1"/>
          </p:cNvSpPr>
          <p:nvPr/>
        </p:nvSpPr>
        <p:spPr bwMode="auto">
          <a:xfrm>
            <a:off x="0" y="563563"/>
            <a:ext cx="8509000" cy="633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39" tIns="40820" rIns="81639" bIns="40820" anchor="b"/>
          <a:lstStyle/>
          <a:p>
            <a:pPr algn="ctr"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</a:tabLst>
            </a:pPr>
            <a:r>
              <a:rPr lang="uk-UA" altLang="uk-UA" sz="2400" b="1">
                <a:solidFill>
                  <a:schemeClr val="bg1"/>
                </a:solidFill>
                <a:latin typeface="Calibri" pitchFamily="34" charset="0"/>
              </a:rPr>
              <a:t>Відповідно до статті 38-1 Закону України </a:t>
            </a:r>
          </a:p>
          <a:p>
            <a:pPr algn="ctr"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</a:tabLst>
            </a:pPr>
            <a:r>
              <a:rPr lang="uk-UA" altLang="uk-UA" sz="2400" b="1">
                <a:solidFill>
                  <a:schemeClr val="bg1"/>
                </a:solidFill>
                <a:latin typeface="Calibri" pitchFamily="34" charset="0"/>
              </a:rPr>
              <a:t>«Про місцеве самоврядування в Україні»:</a:t>
            </a:r>
          </a:p>
          <a:p>
            <a:pPr algn="ctr"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</a:tabLst>
            </a:pPr>
            <a:endParaRPr lang="uk-UA" altLang="uk-UA" sz="2400">
              <a:solidFill>
                <a:srgbClr val="226824"/>
              </a:solidFill>
            </a:endParaRPr>
          </a:p>
        </p:txBody>
      </p:sp>
      <p:sp>
        <p:nvSpPr>
          <p:cNvPr id="154626" name="Rectangle 2"/>
          <p:cNvSpPr>
            <a:spLocks noChangeArrowheads="1"/>
          </p:cNvSpPr>
          <p:nvPr/>
        </p:nvSpPr>
        <p:spPr bwMode="auto">
          <a:xfrm>
            <a:off x="250825" y="6597650"/>
            <a:ext cx="8564563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1639" tIns="40820" rIns="81639" bIns="40820" anchor="b"/>
          <a:lstStyle/>
          <a:p>
            <a:pPr algn="just"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  <a:tab pos="8556625" algn="l"/>
                <a:tab pos="8964613" algn="l"/>
              </a:tabLst>
            </a:pPr>
            <a:r>
              <a:rPr lang="uk-UA" altLang="uk-UA" sz="19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t>розгляд письмових звернень </a:t>
            </a:r>
            <a:r>
              <a:rPr lang="uk-UA" altLang="uk-UA" sz="19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t>про надання БППД та надання такої допомоги з питань, що належать до їх компетенції </a:t>
            </a:r>
          </a:p>
          <a:p>
            <a:pPr algn="just"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  <a:tab pos="8556625" algn="l"/>
                <a:tab pos="8964613" algn="l"/>
              </a:tabLst>
            </a:pPr>
            <a:endParaRPr lang="uk-UA" altLang="uk-UA" sz="1900" b="1">
              <a:solidFill>
                <a:srgbClr val="000000"/>
              </a:solidFill>
              <a:latin typeface="Calibri" pitchFamily="34" charset="0"/>
              <a:ea typeface="Microsoft YaHei" pitchFamily="34" charset="-122"/>
            </a:endParaRPr>
          </a:p>
          <a:p>
            <a:pPr algn="just"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  <a:tab pos="8556625" algn="l"/>
                <a:tab pos="8964613" algn="l"/>
              </a:tabLst>
            </a:pPr>
            <a:r>
              <a:rPr lang="uk-UA" altLang="uk-UA" sz="19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t>надання роз'яснень </a:t>
            </a:r>
            <a:r>
              <a:rPr lang="uk-UA" altLang="uk-UA" sz="19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t>положень законодавства </a:t>
            </a:r>
            <a:r>
              <a:rPr lang="uk-UA" altLang="uk-UA" sz="19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t>та консультацій </a:t>
            </a:r>
            <a:r>
              <a:rPr lang="uk-UA" altLang="uk-UA" sz="19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t>щодо порядку звернення про надання безоплатної вторинної правової допомоги;</a:t>
            </a:r>
          </a:p>
          <a:p>
            <a:pPr algn="just"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  <a:tab pos="8556625" algn="l"/>
                <a:tab pos="8964613" algn="l"/>
              </a:tabLst>
            </a:pPr>
            <a:endParaRPr lang="uk-UA" altLang="uk-UA" sz="1900">
              <a:solidFill>
                <a:srgbClr val="000000"/>
              </a:solidFill>
              <a:latin typeface="Calibri" pitchFamily="34" charset="0"/>
              <a:ea typeface="Microsoft YaHei" pitchFamily="34" charset="-122"/>
            </a:endParaRPr>
          </a:p>
          <a:p>
            <a:pPr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  <a:tab pos="8556625" algn="l"/>
                <a:tab pos="8964613" algn="l"/>
              </a:tabLst>
            </a:pPr>
            <a:r>
              <a:rPr lang="uk-UA" altLang="uk-UA" sz="19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t>забезпечення </a:t>
            </a:r>
            <a:r>
              <a:rPr lang="uk-UA" altLang="uk-UA" sz="19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t>особистого прийому осіб для надання безоплатної первинної правової допомоги</a:t>
            </a:r>
            <a:r>
              <a:rPr lang="uk-UA" altLang="uk-UA" sz="19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t>;</a:t>
            </a:r>
            <a:r>
              <a:rPr lang="uk-UA" altLang="uk-UA" sz="19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t> </a:t>
            </a:r>
          </a:p>
          <a:p>
            <a:pPr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  <a:tab pos="8556625" algn="l"/>
                <a:tab pos="8964613" algn="l"/>
              </a:tabLst>
            </a:pPr>
            <a:endParaRPr lang="uk-UA" altLang="uk-UA" sz="1900" b="1">
              <a:solidFill>
                <a:srgbClr val="000000"/>
              </a:solidFill>
              <a:latin typeface="Calibri" pitchFamily="34" charset="0"/>
              <a:ea typeface="Microsoft YaHei" pitchFamily="34" charset="-122"/>
            </a:endParaRPr>
          </a:p>
          <a:p>
            <a:pPr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  <a:tab pos="8556625" algn="l"/>
                <a:tab pos="8964613" algn="l"/>
              </a:tabLst>
            </a:pPr>
            <a:r>
              <a:rPr lang="uk-UA" altLang="uk-UA" sz="19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t>організація семінарів, конференцій </a:t>
            </a:r>
            <a:r>
              <a:rPr lang="uk-UA" altLang="uk-UA" sz="1900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t>з питань безоплатної первинної правової допомоги.</a:t>
            </a:r>
          </a:p>
          <a:p>
            <a:pPr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  <a:tab pos="8556625" algn="l"/>
                <a:tab pos="8964613" algn="l"/>
              </a:tabLst>
            </a:pPr>
            <a:endParaRPr lang="uk-UA" altLang="uk-UA" sz="1900">
              <a:solidFill>
                <a:srgbClr val="000000"/>
              </a:solidFill>
              <a:latin typeface="Calibri" pitchFamily="34" charset="0"/>
              <a:ea typeface="Microsoft YaHei" pitchFamily="34" charset="-122"/>
            </a:endParaRPr>
          </a:p>
          <a:p>
            <a:pPr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  <a:tab pos="8556625" algn="l"/>
                <a:tab pos="8964613" algn="l"/>
              </a:tabLst>
            </a:pPr>
            <a:r>
              <a:rPr lang="uk-UA" altLang="uk-UA" sz="1900" b="1">
                <a:solidFill>
                  <a:srgbClr val="000000"/>
                </a:solidFill>
                <a:latin typeface="Calibri" pitchFamily="34" charset="0"/>
                <a:ea typeface="Microsoft YaHei" pitchFamily="34" charset="-122"/>
              </a:rPr>
              <a:t>Виконавчі органи сільських, селищних, міських рад взаємодіють з центрами з надання безоплатної вторинної правової допомоги та надають їм сприяння в межах своїх повноважень.</a:t>
            </a:r>
          </a:p>
          <a:p>
            <a:pPr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  <a:tab pos="8556625" algn="l"/>
                <a:tab pos="8964613" algn="l"/>
              </a:tabLst>
            </a:pPr>
            <a:endParaRPr lang="uk-UA" altLang="uk-UA" sz="1900">
              <a:solidFill>
                <a:srgbClr val="000000"/>
              </a:solidFill>
              <a:latin typeface="Calibri" pitchFamily="34" charset="0"/>
              <a:ea typeface="Microsoft YaHei" pitchFamily="34" charset="-122"/>
            </a:endParaRPr>
          </a:p>
          <a:p>
            <a:pPr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  <a:tab pos="8556625" algn="l"/>
                <a:tab pos="8964613" algn="l"/>
              </a:tabLst>
            </a:pPr>
            <a:endParaRPr lang="uk-UA" altLang="uk-UA" sz="1900">
              <a:solidFill>
                <a:srgbClr val="000000"/>
              </a:solidFill>
              <a:latin typeface="Calibri" pitchFamily="34" charset="0"/>
              <a:ea typeface="Microsoft YaHei" pitchFamily="34" charset="-122"/>
            </a:endParaRPr>
          </a:p>
          <a:p>
            <a:pPr algn="just">
              <a:buFont typeface="Times New Roman" pitchFamily="18" charset="0"/>
              <a:buNone/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  <a:tab pos="8556625" algn="l"/>
                <a:tab pos="8964613" algn="l"/>
              </a:tabLst>
            </a:pPr>
            <a:endParaRPr lang="uk-UA" altLang="uk-UA" sz="1900">
              <a:solidFill>
                <a:srgbClr val="000000"/>
              </a:solidFill>
              <a:latin typeface="Calibri" pitchFamily="34" charset="0"/>
              <a:ea typeface="Microsoft YaHei" pitchFamily="34" charset="-122"/>
            </a:endParaRPr>
          </a:p>
          <a:p>
            <a:pPr algn="just">
              <a:buFont typeface="Times New Roman" pitchFamily="18" charset="0"/>
              <a:buNone/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  <a:tab pos="8556625" algn="l"/>
                <a:tab pos="8964613" algn="l"/>
              </a:tabLst>
            </a:pPr>
            <a:endParaRPr lang="uk-UA" altLang="uk-UA" sz="1900">
              <a:solidFill>
                <a:srgbClr val="000000"/>
              </a:solidFill>
              <a:latin typeface="Calibri" pitchFamily="34" charset="0"/>
              <a:ea typeface="Microsoft YaHei" pitchFamily="34" charset="-122"/>
            </a:endParaRPr>
          </a:p>
          <a:p>
            <a:pPr algn="just">
              <a:buFont typeface="Times New Roman" pitchFamily="18" charset="0"/>
              <a:buNone/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  <a:tab pos="8556625" algn="l"/>
                <a:tab pos="8964613" algn="l"/>
              </a:tabLst>
            </a:pPr>
            <a:endParaRPr lang="uk-UA" altLang="uk-UA" sz="1900">
              <a:solidFill>
                <a:srgbClr val="000000"/>
              </a:solidFill>
              <a:latin typeface="Calibri" pitchFamily="34" charset="0"/>
              <a:ea typeface="Microsoft YaHei" pitchFamily="34" charset="-122"/>
            </a:endParaRPr>
          </a:p>
          <a:p>
            <a:pPr algn="just">
              <a:buFont typeface="Times New Roman" pitchFamily="18" charset="0"/>
              <a:buNone/>
              <a:tabLst>
                <a:tab pos="406400" algn="l"/>
                <a:tab pos="814388" algn="l"/>
                <a:tab pos="1222375" algn="l"/>
                <a:tab pos="1628775" algn="l"/>
                <a:tab pos="2036763" algn="l"/>
                <a:tab pos="2444750" algn="l"/>
                <a:tab pos="2851150" algn="l"/>
                <a:tab pos="3259138" algn="l"/>
                <a:tab pos="3667125" algn="l"/>
                <a:tab pos="4075113" algn="l"/>
                <a:tab pos="4481513" algn="l"/>
                <a:tab pos="4889500" algn="l"/>
                <a:tab pos="5297488" algn="l"/>
                <a:tab pos="5703888" algn="l"/>
                <a:tab pos="6111875" algn="l"/>
                <a:tab pos="6519863" algn="l"/>
                <a:tab pos="6927850" algn="l"/>
                <a:tab pos="7334250" algn="l"/>
                <a:tab pos="7742238" algn="l"/>
                <a:tab pos="8150225" algn="l"/>
                <a:tab pos="8556625" algn="l"/>
                <a:tab pos="8964613" algn="l"/>
              </a:tabLst>
            </a:pPr>
            <a:endParaRPr lang="uk-UA" altLang="uk-UA" sz="1900">
              <a:solidFill>
                <a:srgbClr val="000000"/>
              </a:solidFill>
              <a:ea typeface="Microsoft YaHei" pitchFamily="34" charset="-122"/>
            </a:endParaRPr>
          </a:p>
        </p:txBody>
      </p:sp>
      <p:pic>
        <p:nvPicPr>
          <p:cNvPr id="1546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45463" y="220663"/>
            <a:ext cx="725487" cy="498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539750" y="260350"/>
            <a:ext cx="8104188" cy="760413"/>
          </a:xfrm>
          <a:prstGeom prst="rect">
            <a:avLst/>
          </a:prstGeom>
          <a:noFill/>
        </p:spPr>
        <p:txBody>
          <a:bodyPr lIns="82945" tIns="41473" rIns="82945" bIns="41473">
            <a:spAutoFit/>
          </a:bodyPr>
          <a:lstStyle/>
          <a:p>
            <a:pPr>
              <a:buFont typeface="Times New Roman" pitchFamily="16" charset="0"/>
              <a:buNone/>
              <a:defRPr/>
            </a:pPr>
            <a:r>
              <a:rPr lang="uk-UA" sz="2200" b="1" cap="all" dirty="0">
                <a:solidFill>
                  <a:schemeClr val="bg1"/>
                </a:solidFill>
                <a:ea typeface="Microsoft YaHei" charset="-122"/>
                <a:cs typeface="Arial" charset="0"/>
              </a:rPr>
              <a:t>Завдання програми, які дадуть змогу вирішити проблемні питання в громадах </a:t>
            </a:r>
          </a:p>
        </p:txBody>
      </p:sp>
      <p:pic>
        <p:nvPicPr>
          <p:cNvPr id="156674" name="Picture 4" descr="Картинки по запросу крестик вектор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1916113"/>
            <a:ext cx="427038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6675" name="TextBox 11"/>
          <p:cNvSpPr txBox="1">
            <a:spLocks noChangeArrowheads="1"/>
          </p:cNvSpPr>
          <p:nvPr/>
        </p:nvSpPr>
        <p:spPr bwMode="auto">
          <a:xfrm>
            <a:off x="1314450" y="1860550"/>
            <a:ext cx="7554913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2945" tIns="41473" rIns="82945" bIns="41473">
            <a:spAutoFit/>
          </a:bodyPr>
          <a:lstStyle/>
          <a:p>
            <a:pPr algn="just">
              <a:spcAft>
                <a:spcPts val="1088"/>
              </a:spcAft>
            </a:pPr>
            <a:r>
              <a:rPr lang="ru-RU" altLang="uk-UA" sz="2200"/>
              <a:t>поширення інформації про право осіб на отримання безоплатної правової допомоги;</a:t>
            </a:r>
          </a:p>
          <a:p>
            <a:pPr algn="just">
              <a:spcAft>
                <a:spcPts val="1088"/>
              </a:spcAft>
            </a:pPr>
            <a:r>
              <a:rPr lang="ru-RU" altLang="uk-UA" sz="2200"/>
              <a:t>виїзні прийоми в селах</a:t>
            </a:r>
          </a:p>
          <a:p>
            <a:pPr algn="just">
              <a:spcAft>
                <a:spcPts val="1088"/>
              </a:spcAft>
            </a:pPr>
            <a:r>
              <a:rPr lang="ru-RU" altLang="uk-UA" sz="2200" b="1"/>
              <a:t>широке інформування населення про правову політику держави та чинне законодавство;</a:t>
            </a:r>
          </a:p>
          <a:p>
            <a:pPr algn="just">
              <a:spcAft>
                <a:spcPts val="1088"/>
              </a:spcAft>
            </a:pPr>
            <a:r>
              <a:rPr lang="ru-RU" altLang="uk-UA" sz="2200"/>
              <a:t>забезпечення вільного доступу громадян до джерел правової інформації;</a:t>
            </a:r>
          </a:p>
          <a:p>
            <a:pPr algn="just">
              <a:spcAft>
                <a:spcPts val="1088"/>
              </a:spcAft>
            </a:pPr>
            <a:r>
              <a:rPr lang="ru-RU" altLang="uk-UA" sz="2200" b="1"/>
              <a:t>здійснення заходів щодо підвищення правової освіти та культури громадян.</a:t>
            </a:r>
          </a:p>
        </p:txBody>
      </p:sp>
      <p:pic>
        <p:nvPicPr>
          <p:cNvPr id="156676" name="Picture 4" descr="Картинки по запросу крестик векто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050" y="2630488"/>
            <a:ext cx="404813" cy="541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7" name="Picture 4" descr="Картинки по запросу крестик векто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050" y="3371850"/>
            <a:ext cx="404813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8" name="Picture 4" descr="Картинки по запросу крестик векто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6450" y="4213225"/>
            <a:ext cx="4064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6679" name="Picture 4" descr="Картинки по запросу крестик векто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4941888"/>
            <a:ext cx="406400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Rectangle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57698" name="Rectangle 3"/>
          <p:cNvSpPr>
            <a:spLocks noGrp="1"/>
          </p:cNvSpPr>
          <p:nvPr>
            <p:ph type="body" idx="4294967295"/>
          </p:nvPr>
        </p:nvSpPr>
        <p:spPr bwMode="auto">
          <a:noFill/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pic>
        <p:nvPicPr>
          <p:cNvPr id="157699" name="Picture 5" descr="metod OM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Shap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08050"/>
            <a:ext cx="3348038" cy="30321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77155" name="Sha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484313"/>
            <a:ext cx="769938" cy="14827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77156" name="Shap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1052513"/>
            <a:ext cx="646113" cy="64770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77157" name="Shap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2988" y="1196975"/>
            <a:ext cx="1211262" cy="10890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77158" name="Shap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51050" y="1196975"/>
            <a:ext cx="576263" cy="5683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77159" name="Shap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03350" y="3068638"/>
            <a:ext cx="590550" cy="481012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77160" name="Shap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63938" y="5013325"/>
            <a:ext cx="1173162" cy="614363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1697" name="CustomShape 3"/>
          <p:cNvSpPr/>
          <p:nvPr/>
        </p:nvSpPr>
        <p:spPr>
          <a:xfrm>
            <a:off x="5327650" y="4535488"/>
            <a:ext cx="1654175" cy="8572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endParaRPr lang="ru-RU" dirty="0"/>
          </a:p>
        </p:txBody>
      </p:sp>
      <p:sp>
        <p:nvSpPr>
          <p:cNvPr id="1698" name="CustomShape 4"/>
          <p:cNvSpPr/>
          <p:nvPr/>
        </p:nvSpPr>
        <p:spPr>
          <a:xfrm>
            <a:off x="4356100" y="5229225"/>
            <a:ext cx="1366838" cy="685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defRPr/>
            </a:pPr>
            <a:endParaRPr lang="ru-RU" dirty="0"/>
          </a:p>
        </p:txBody>
      </p:sp>
      <p:sp>
        <p:nvSpPr>
          <p:cNvPr id="1701" name="CustomShape 6"/>
          <p:cNvSpPr/>
          <p:nvPr/>
        </p:nvSpPr>
        <p:spPr>
          <a:xfrm>
            <a:off x="900113" y="2420938"/>
            <a:ext cx="2303462" cy="7921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uk-UA" sz="1400">
                <a:solidFill>
                  <a:srgbClr val="000000"/>
                </a:solidFill>
              </a:rPr>
              <a:t>Сталий </a:t>
            </a:r>
          </a:p>
          <a:p>
            <a:r>
              <a:rPr lang="uk-UA" sz="1400">
                <a:solidFill>
                  <a:srgbClr val="000000"/>
                </a:solidFill>
              </a:rPr>
              <a:t>розвиток </a:t>
            </a:r>
          </a:p>
          <a:p>
            <a:r>
              <a:rPr lang="uk-UA" sz="1400">
                <a:solidFill>
                  <a:srgbClr val="000000"/>
                </a:solidFill>
              </a:rPr>
              <a:t>громади</a:t>
            </a:r>
            <a:endParaRPr lang="ru-RU"/>
          </a:p>
        </p:txBody>
      </p:sp>
      <p:pic>
        <p:nvPicPr>
          <p:cNvPr id="177164" name="Рисунок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411413" y="2060575"/>
            <a:ext cx="823912" cy="5238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177166" name="TextBox 28"/>
          <p:cNvSpPr txBox="1">
            <a:spLocks noChangeArrowheads="1"/>
          </p:cNvSpPr>
          <p:nvPr/>
        </p:nvSpPr>
        <p:spPr bwMode="auto">
          <a:xfrm>
            <a:off x="250825" y="260350"/>
            <a:ext cx="128174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>
                <a:solidFill>
                  <a:schemeClr val="bg1"/>
                </a:solidFill>
              </a:rPr>
              <a:t>Безоплатна правова допомога у Зеленодольськ</a:t>
            </a:r>
            <a:r>
              <a:rPr lang="uk-UA" sz="2000" b="1">
                <a:solidFill>
                  <a:schemeClr val="bg1"/>
                </a:solidFill>
              </a:rPr>
              <a:t>і</a:t>
            </a:r>
            <a:r>
              <a:rPr lang="ru-RU" sz="2000" b="1">
                <a:solidFill>
                  <a:schemeClr val="bg1"/>
                </a:solidFill>
              </a:rPr>
              <a:t>й ОТГ</a:t>
            </a:r>
          </a:p>
        </p:txBody>
      </p:sp>
      <p:pic>
        <p:nvPicPr>
          <p:cNvPr id="177167" name="Рисунок 30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76775" y="4508500"/>
            <a:ext cx="446722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7168" name="Picture 5" descr="Герб Зеленодольська — Вікіпедія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268538" y="4724400"/>
            <a:ext cx="989012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7169" name="Rectangle 3"/>
          <p:cNvSpPr>
            <a:spLocks/>
          </p:cNvSpPr>
          <p:nvPr/>
        </p:nvSpPr>
        <p:spPr bwMode="auto">
          <a:xfrm>
            <a:off x="3635375" y="1412875"/>
            <a:ext cx="4500563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800"/>
              <a:t>2015-2016 - 112,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800"/>
              <a:t>2017 - 374,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800"/>
              <a:t>2018 - 486,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800"/>
              <a:t>2019 - 337,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800"/>
              <a:t>2020 – 380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ru-RU" sz="2000"/>
              <a:t>(в умовах карантину),</a:t>
            </a:r>
            <a:r>
              <a:rPr lang="ru-RU" sz="2800"/>
              <a:t>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ru-RU" sz="2800"/>
              <a:t>2021 - 30 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endParaRPr lang="ru-RU" sz="2800"/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endParaRPr lang="ru-RU" sz="2800"/>
          </a:p>
        </p:txBody>
      </p:sp>
      <p:sp>
        <p:nvSpPr>
          <p:cNvPr id="177170" name="Rectangle 18"/>
          <p:cNvSpPr>
            <a:spLocks noChangeArrowheads="1"/>
          </p:cNvSpPr>
          <p:nvPr/>
        </p:nvSpPr>
        <p:spPr bwMode="auto">
          <a:xfrm>
            <a:off x="7054850" y="1773238"/>
            <a:ext cx="20891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/>
              <a:t>Прийом громадян у громад</a:t>
            </a:r>
            <a:r>
              <a:rPr lang="uk-UA"/>
              <a:t>і, де НЕМАЄ стаціонарного офісу БПД</a:t>
            </a:r>
            <a:endParaRPr lang="ru-RU"/>
          </a:p>
        </p:txBody>
      </p:sp>
      <p:sp>
        <p:nvSpPr>
          <p:cNvPr id="177171" name="Text Box 7"/>
          <p:cNvSpPr txBox="1">
            <a:spLocks noChangeArrowheads="1"/>
          </p:cNvSpPr>
          <p:nvPr/>
        </p:nvSpPr>
        <p:spPr bwMode="auto">
          <a:xfrm>
            <a:off x="1547813" y="6021388"/>
            <a:ext cx="24495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/>
              <a:t>Зеленодольська міська громада</a:t>
            </a:r>
            <a:endParaRPr lang="ru-RU"/>
          </a:p>
        </p:txBody>
      </p:sp>
      <p:sp>
        <p:nvSpPr>
          <p:cNvPr id="177172" name="Text Box 20"/>
          <p:cNvSpPr txBox="1">
            <a:spLocks noChangeArrowheads="1"/>
          </p:cNvSpPr>
          <p:nvPr/>
        </p:nvSpPr>
        <p:spPr bwMode="auto">
          <a:xfrm>
            <a:off x="4716463" y="5805488"/>
            <a:ext cx="20891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/>
              <a:t>Криворізький місцевий центр БВПД</a:t>
            </a:r>
            <a:endParaRPr lang="ru-RU"/>
          </a:p>
        </p:txBody>
      </p:sp>
      <p:pic>
        <p:nvPicPr>
          <p:cNvPr id="177174" name="Picture 22" descr="Возможно, это изображение (текст)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8313" y="4652963"/>
            <a:ext cx="1336675" cy="1336675"/>
          </a:xfrm>
          <a:prstGeom prst="rect">
            <a:avLst/>
          </a:prstGeom>
          <a:noFill/>
        </p:spPr>
      </p:pic>
      <p:sp>
        <p:nvSpPr>
          <p:cNvPr id="177175" name="Text Box 7"/>
          <p:cNvSpPr txBox="1">
            <a:spLocks noChangeArrowheads="1"/>
          </p:cNvSpPr>
          <p:nvPr/>
        </p:nvSpPr>
        <p:spPr bwMode="auto">
          <a:xfrm>
            <a:off x="6694488" y="5949950"/>
            <a:ext cx="2449512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1400"/>
              <a:t>Апостолівське бюро правової допомоги</a:t>
            </a:r>
            <a:endParaRPr lang="ru-RU" sz="1400"/>
          </a:p>
        </p:txBody>
      </p:sp>
      <p:sp>
        <p:nvSpPr>
          <p:cNvPr id="177176" name="Text Box 24"/>
          <p:cNvSpPr txBox="1">
            <a:spLocks noChangeArrowheads="1"/>
          </p:cNvSpPr>
          <p:nvPr/>
        </p:nvSpPr>
        <p:spPr bwMode="auto">
          <a:xfrm>
            <a:off x="7092950" y="1125538"/>
            <a:ext cx="6477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uk-UA" sz="3600">
                <a:solidFill>
                  <a:srgbClr val="5A7E00"/>
                </a:solidFill>
              </a:rPr>
              <a:t>!!!</a:t>
            </a:r>
            <a:endParaRPr lang="ru-RU" sz="3600">
              <a:solidFill>
                <a:srgbClr val="5A7E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7" name="CustomShape 1"/>
          <p:cNvSpPr/>
          <p:nvPr/>
        </p:nvSpPr>
        <p:spPr>
          <a:xfrm>
            <a:off x="1331913" y="2133600"/>
            <a:ext cx="6900862" cy="647700"/>
          </a:xfrm>
          <a:prstGeom prst="rect">
            <a:avLst/>
          </a:prstGeom>
          <a:solidFill>
            <a:srgbClr val="286E2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uk-UA" sz="2400">
                <a:solidFill>
                  <a:srgbClr val="FFFFFF"/>
                </a:solidFill>
                <a:latin typeface="Times New Roman" pitchFamily="18" charset="0"/>
              </a:rPr>
              <a:t>ХТО Є НАШИМИ КЛІЄНТАМИ?</a:t>
            </a:r>
            <a:endParaRPr lang="ru-RU"/>
          </a:p>
        </p:txBody>
      </p:sp>
      <p:sp>
        <p:nvSpPr>
          <p:cNvPr id="1750" name="CustomShape 2"/>
          <p:cNvSpPr/>
          <p:nvPr/>
        </p:nvSpPr>
        <p:spPr>
          <a:xfrm>
            <a:off x="701675" y="2841625"/>
            <a:ext cx="7840663" cy="310991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buFont typeface="Wingdings" pitchFamily="2" charset="2"/>
              <a:buChar char=""/>
            </a:pPr>
            <a:r>
              <a:rPr lang="uk-UA" sz="2400" b="1">
                <a:solidFill>
                  <a:srgbClr val="000000"/>
                </a:solidFill>
              </a:rPr>
              <a:t>Первинна правова допомога </a:t>
            </a:r>
            <a:r>
              <a:rPr lang="uk-UA" sz="2400">
                <a:solidFill>
                  <a:srgbClr val="000000"/>
                </a:solidFill>
              </a:rPr>
              <a:t>– всі, хто переступив поріг бюро чи місцевого центру, а також територіальні громади, до яких ми маємо прийти самостійно</a:t>
            </a:r>
            <a:endParaRPr lang="ru-RU"/>
          </a:p>
          <a:p>
            <a:pPr algn="just"/>
            <a:endParaRPr lang="ru-RU"/>
          </a:p>
          <a:p>
            <a:pPr algn="just">
              <a:buFont typeface="Wingdings" pitchFamily="2" charset="2"/>
              <a:buChar char=""/>
            </a:pPr>
            <a:r>
              <a:rPr lang="uk-UA" sz="2400" b="1">
                <a:solidFill>
                  <a:srgbClr val="000000"/>
                </a:solidFill>
              </a:rPr>
              <a:t>Вторинна правова допомога </a:t>
            </a:r>
            <a:r>
              <a:rPr lang="uk-UA" sz="2400">
                <a:solidFill>
                  <a:srgbClr val="000000"/>
                </a:solidFill>
              </a:rPr>
              <a:t>– відповідно до ст. 14 ЗУ “Про БПД” визначається належність Клієнта до однієї з категорій осіб, які мають таке право</a:t>
            </a:r>
            <a:endParaRPr lang="ru-RU"/>
          </a:p>
        </p:txBody>
      </p:sp>
      <p:pic>
        <p:nvPicPr>
          <p:cNvPr id="105475" name="Рисунок 3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908050"/>
            <a:ext cx="446722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58722" name="Текст 2"/>
          <p:cNvSpPr>
            <a:spLocks noGrp="1"/>
          </p:cNvSpPr>
          <p:nvPr>
            <p:ph type="body" idx="4294967295"/>
          </p:nvPr>
        </p:nvSpPr>
        <p:spPr bwMode="auto">
          <a:xfrm>
            <a:off x="457200" y="220663"/>
            <a:ext cx="8229600" cy="1250950"/>
          </a:xfrm>
          <a:noFill/>
        </p:spPr>
        <p:txBody>
          <a:bodyPr vert="horz" wrap="square" numCol="1" anchor="ctr" anchorCtr="0" compatLnSpc="1">
            <a:prstTxWarp prst="textNoShape">
              <a:avLst/>
            </a:prstTxWarp>
          </a:bodyPr>
          <a:lstStyle/>
          <a:p>
            <a:pPr marL="0" indent="0" algn="ctr">
              <a:spcBef>
                <a:spcPct val="0"/>
              </a:spcBef>
              <a:buFontTx/>
              <a:buNone/>
            </a:pPr>
            <a:endParaRPr lang="ru-RU" sz="4400" smtClean="0">
              <a:solidFill>
                <a:schemeClr val="tx2"/>
              </a:solidFill>
            </a:endParaRPr>
          </a:p>
        </p:txBody>
      </p:sp>
      <p:pic>
        <p:nvPicPr>
          <p:cNvPr id="158723" name="Picture 2" descr="D:\Кожемяка\Картинки\50964394_2229553683985434_1998559372157911040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4588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78179" name="Rectangle 3"/>
          <p:cNvSpPr>
            <a:spLocks noGrp="1"/>
          </p:cNvSpPr>
          <p:nvPr>
            <p:ph type="body" idx="4294967295"/>
          </p:nvPr>
        </p:nvSpPr>
        <p:spPr bwMode="auto">
          <a:xfrm>
            <a:off x="457200" y="1604963"/>
            <a:ext cx="8229600" cy="3976687"/>
          </a:xfrm>
          <a:prstGeom prst="rect">
            <a:avLst/>
          </a:prstGeom>
          <a:noFill/>
        </p:spPr>
        <p:txBody>
          <a:bodyPr lIns="0" tIns="0" rIns="0" bIns="0"/>
          <a:lstStyle/>
          <a:p>
            <a:endParaRPr lang="ru-RU" smtClean="0"/>
          </a:p>
        </p:txBody>
      </p:sp>
      <p:pic>
        <p:nvPicPr>
          <p:cNvPr id="178183" name="Picture 7" descr="Возможно, это изображение (еда и карта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2413" y="-14288"/>
            <a:ext cx="9721851" cy="687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2" name="CustomShape 1"/>
          <p:cNvSpPr/>
          <p:nvPr/>
        </p:nvSpPr>
        <p:spPr>
          <a:xfrm>
            <a:off x="250825" y="1412875"/>
            <a:ext cx="2808288" cy="6477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uk-UA" sz="1200" b="1">
                <a:latin typeface="Calibri" pitchFamily="34" charset="0"/>
              </a:rPr>
              <a:t>Малозабезпечені громадяни,</a:t>
            </a:r>
            <a:endParaRPr lang="ru-RU" sz="1200"/>
          </a:p>
          <a:p>
            <a:r>
              <a:rPr lang="uk-UA" sz="1200" b="1">
                <a:latin typeface="Calibri" pitchFamily="34" charset="0"/>
              </a:rPr>
              <a:t>середньомісячний сукупний дохід яких</a:t>
            </a:r>
            <a:endParaRPr lang="ru-RU" sz="1200"/>
          </a:p>
          <a:p>
            <a:r>
              <a:rPr lang="uk-UA" sz="1200" b="1">
                <a:latin typeface="Calibri" pitchFamily="34" charset="0"/>
              </a:rPr>
              <a:t>не перевищує 2 прожит.мінімуми .</a:t>
            </a:r>
            <a:endParaRPr lang="ru-RU" sz="1200"/>
          </a:p>
        </p:txBody>
      </p:sp>
      <p:pic>
        <p:nvPicPr>
          <p:cNvPr id="106498" name="Содержимое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1196975"/>
            <a:ext cx="1296988" cy="9175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06499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3213100"/>
            <a:ext cx="723900" cy="496888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pic>
        <p:nvPicPr>
          <p:cNvPr id="106500" name="Содержимое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6238" y="2276475"/>
            <a:ext cx="1279525" cy="84137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106501" name="Прямоугольник 5"/>
          <p:cNvSpPr>
            <a:spLocks noChangeArrowheads="1"/>
          </p:cNvSpPr>
          <p:nvPr/>
        </p:nvSpPr>
        <p:spPr bwMode="auto">
          <a:xfrm>
            <a:off x="395288" y="2492375"/>
            <a:ext cx="252095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200" b="1">
                <a:latin typeface="Calibri" pitchFamily="34" charset="0"/>
              </a:rPr>
              <a:t>Особи з інвалідністю,</a:t>
            </a:r>
            <a:endParaRPr lang="uk-UA" sz="1200"/>
          </a:p>
          <a:p>
            <a:r>
              <a:rPr lang="uk-UA" sz="1200" b="1">
                <a:latin typeface="Calibri" pitchFamily="34" charset="0"/>
              </a:rPr>
              <a:t>Розмір пенсії або допомоги яких </a:t>
            </a:r>
            <a:endParaRPr lang="uk-UA" sz="1200"/>
          </a:p>
          <a:p>
            <a:r>
              <a:rPr lang="uk-UA" sz="1200" b="1">
                <a:latin typeface="Calibri" pitchFamily="34" charset="0"/>
              </a:rPr>
              <a:t>не перевищує двох прожиткових мінімумів  </a:t>
            </a:r>
            <a:endParaRPr lang="uk-UA" sz="1200"/>
          </a:p>
        </p:txBody>
      </p:sp>
      <p:pic>
        <p:nvPicPr>
          <p:cNvPr id="106502" name="Рисунок 18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16238" y="3789363"/>
            <a:ext cx="1466850" cy="8477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8" name="CustomShape 1"/>
          <p:cNvSpPr/>
          <p:nvPr/>
        </p:nvSpPr>
        <p:spPr>
          <a:xfrm>
            <a:off x="395288" y="3789363"/>
            <a:ext cx="2376487" cy="129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uk-UA" sz="1200" b="1">
                <a:latin typeface="Calibri" pitchFamily="34" charset="0"/>
              </a:rPr>
              <a:t>Ветерани  війни</a:t>
            </a:r>
            <a:endParaRPr lang="ru-RU" sz="1200"/>
          </a:p>
          <a:p>
            <a:r>
              <a:rPr lang="uk-UA" sz="1200" b="1">
                <a:latin typeface="Calibri" pitchFamily="34" charset="0"/>
              </a:rPr>
              <a:t>та особи,  на яких поширюється дія Закону України «Про  статус  ветеранів  війни, </a:t>
            </a:r>
            <a:endParaRPr lang="ru-RU" sz="1200"/>
          </a:p>
          <a:p>
            <a:r>
              <a:rPr lang="uk-UA" sz="1200" b="1">
                <a:latin typeface="Calibri" pitchFamily="34" charset="0"/>
              </a:rPr>
              <a:t>гарантії  їх  соціального захисту»  </a:t>
            </a:r>
            <a:endParaRPr lang="ru-RU" sz="1200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</p:txBody>
      </p:sp>
      <p:pic>
        <p:nvPicPr>
          <p:cNvPr id="106504" name="Shape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6463" y="3213100"/>
            <a:ext cx="1257300" cy="1393825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11" name="CustomShape 1"/>
          <p:cNvSpPr/>
          <p:nvPr/>
        </p:nvSpPr>
        <p:spPr>
          <a:xfrm>
            <a:off x="6227763" y="3357563"/>
            <a:ext cx="2592387" cy="1866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uk-UA" sz="1200" b="1">
                <a:latin typeface="Calibri" pitchFamily="34" charset="0"/>
              </a:rPr>
              <a:t>Внутрішньо переміщені особи, особи, які   претендують на статус ВПО, біженці    (до встановлення статусу біженця)</a:t>
            </a:r>
            <a:endParaRPr lang="ru-RU" sz="1200"/>
          </a:p>
          <a:p>
            <a:pPr algn="ctr"/>
            <a:endParaRPr lang="ru-RU"/>
          </a:p>
        </p:txBody>
      </p:sp>
      <p:pic>
        <p:nvPicPr>
          <p:cNvPr id="106506" name="Shape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500563" y="1989138"/>
            <a:ext cx="1366837" cy="996950"/>
          </a:xfrm>
          <a:prstGeom prst="rect">
            <a:avLst/>
          </a:prstGeom>
          <a:noFill/>
          <a:ln w="9360">
            <a:noFill/>
            <a:miter lim="800000"/>
            <a:headEnd/>
            <a:tailEnd/>
          </a:ln>
        </p:spPr>
      </p:pic>
      <p:sp>
        <p:nvSpPr>
          <p:cNvPr id="13" name="CustomShape 1"/>
          <p:cNvSpPr/>
          <p:nvPr/>
        </p:nvSpPr>
        <p:spPr>
          <a:xfrm>
            <a:off x="6156325" y="2205038"/>
            <a:ext cx="2592388" cy="105251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uk-UA" sz="1200" b="1">
                <a:latin typeface="Calibri" pitchFamily="34" charset="0"/>
              </a:rPr>
              <a:t>Особи, які постраждали від домашнього насильства та насильства за ознаками статі</a:t>
            </a:r>
            <a:endParaRPr lang="ru-RU" sz="1200">
              <a:latin typeface="Calibri" pitchFamily="34" charset="0"/>
            </a:endParaRPr>
          </a:p>
        </p:txBody>
      </p:sp>
      <p:sp>
        <p:nvSpPr>
          <p:cNvPr id="106508" name="Прямоугольник 13"/>
          <p:cNvSpPr>
            <a:spLocks noChangeArrowheads="1"/>
          </p:cNvSpPr>
          <p:nvPr/>
        </p:nvSpPr>
        <p:spPr bwMode="auto">
          <a:xfrm>
            <a:off x="5076825" y="5589588"/>
            <a:ext cx="25019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200" b="1">
                <a:solidFill>
                  <a:srgbClr val="000000"/>
                </a:solidFill>
                <a:latin typeface="Calibri" pitchFamily="34" charset="0"/>
              </a:rPr>
              <a:t>Інші категорії населення, визначені у статті 14 Закону України “Про безоплатну правову допомогу”</a:t>
            </a:r>
            <a:endParaRPr lang="uk-UA" sz="1200"/>
          </a:p>
        </p:txBody>
      </p:sp>
      <p:sp>
        <p:nvSpPr>
          <p:cNvPr id="106509" name="TextBox 14"/>
          <p:cNvSpPr txBox="1">
            <a:spLocks noChangeArrowheads="1"/>
          </p:cNvSpPr>
          <p:nvPr/>
        </p:nvSpPr>
        <p:spPr bwMode="auto">
          <a:xfrm>
            <a:off x="684213" y="188913"/>
            <a:ext cx="70564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solidFill>
                  <a:schemeClr val="bg1"/>
                </a:solidFill>
              </a:rPr>
              <a:t>Хто має право на призначення правника, </a:t>
            </a:r>
          </a:p>
          <a:p>
            <a:pPr algn="ctr"/>
            <a:r>
              <a:rPr lang="uk-UA" b="1">
                <a:solidFill>
                  <a:schemeClr val="bg1"/>
                </a:solidFill>
              </a:rPr>
              <a:t>гарантованого державою?</a:t>
            </a:r>
          </a:p>
        </p:txBody>
      </p:sp>
      <p:sp>
        <p:nvSpPr>
          <p:cNvPr id="106510" name="TextBox 15"/>
          <p:cNvSpPr txBox="1">
            <a:spLocks noChangeArrowheads="1"/>
          </p:cNvSpPr>
          <p:nvPr/>
        </p:nvSpPr>
        <p:spPr bwMode="auto">
          <a:xfrm>
            <a:off x="6084888" y="1341438"/>
            <a:ext cx="2663825" cy="639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200" b="1">
                <a:latin typeface="Calibri" pitchFamily="34" charset="0"/>
              </a:rPr>
              <a:t>Усі без виключення діти (за зверненням законних представників)</a:t>
            </a:r>
            <a:endParaRPr lang="ru-RU" sz="1200" b="1">
              <a:latin typeface="Calibri" pitchFamily="34" charset="0"/>
            </a:endParaRPr>
          </a:p>
        </p:txBody>
      </p:sp>
      <p:sp>
        <p:nvSpPr>
          <p:cNvPr id="17" name="CustomShape 1"/>
          <p:cNvSpPr/>
          <p:nvPr/>
        </p:nvSpPr>
        <p:spPr>
          <a:xfrm>
            <a:off x="0" y="5373688"/>
            <a:ext cx="2592388" cy="1866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uk-UA" sz="1200" b="1">
                <a:latin typeface="Calibri" pitchFamily="34" charset="0"/>
              </a:rPr>
              <a:t>Викривачі корупції</a:t>
            </a:r>
            <a:endParaRPr lang="ru-RU" sz="1200"/>
          </a:p>
          <a:p>
            <a:pPr algn="ctr"/>
            <a:endParaRPr lang="ru-RU"/>
          </a:p>
        </p:txBody>
      </p:sp>
      <p:sp>
        <p:nvSpPr>
          <p:cNvPr id="18" name="CustomShape 1"/>
          <p:cNvSpPr/>
          <p:nvPr/>
        </p:nvSpPr>
        <p:spPr>
          <a:xfrm>
            <a:off x="1331913" y="5924550"/>
            <a:ext cx="2592387" cy="1866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uk-UA" sz="1200" b="1">
                <a:latin typeface="Calibri" pitchFamily="34" charset="0"/>
              </a:rPr>
              <a:t>Власники землі із сільської місцевості</a:t>
            </a:r>
            <a:endParaRPr lang="ru-RU" sz="1200" b="1">
              <a:latin typeface="Calibri" pitchFamily="34" charset="0"/>
            </a:endParaRPr>
          </a:p>
        </p:txBody>
      </p:sp>
      <p:sp>
        <p:nvSpPr>
          <p:cNvPr id="19" name="CustomShape 1"/>
          <p:cNvSpPr/>
          <p:nvPr/>
        </p:nvSpPr>
        <p:spPr>
          <a:xfrm>
            <a:off x="6156325" y="4581525"/>
            <a:ext cx="2592388" cy="1866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uk-UA" sz="1200" b="1">
                <a:latin typeface="Calibri" pitchFamily="34" charset="0"/>
              </a:rPr>
              <a:t>Особи, які претендують на встановлення статусу особи без громадянства</a:t>
            </a:r>
            <a:endParaRPr lang="ru-RU" sz="1200"/>
          </a:p>
          <a:p>
            <a:pPr algn="ctr"/>
            <a:endParaRPr lang="ru-RU"/>
          </a:p>
        </p:txBody>
      </p:sp>
      <p:pic>
        <p:nvPicPr>
          <p:cNvPr id="106514" name="Picture 1" descr="C:\Users\PC\Desktop\ЗЕМЛЯ\5-1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63938" y="5084763"/>
            <a:ext cx="127635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Прямоугольник 26"/>
          <p:cNvSpPr>
            <a:spLocks noChangeArrowheads="1"/>
          </p:cNvSpPr>
          <p:nvPr/>
        </p:nvSpPr>
        <p:spPr bwMode="auto">
          <a:xfrm>
            <a:off x="577850" y="2479675"/>
            <a:ext cx="1965325" cy="138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286E28"/>
              </a:buClr>
            </a:pPr>
            <a:r>
              <a:rPr lang="uk-UA" sz="1400" b="1"/>
              <a:t>Безоплатна правова допомога –</a:t>
            </a:r>
          </a:p>
          <a:p>
            <a:pPr>
              <a:buClr>
                <a:srgbClr val="286E28"/>
              </a:buClr>
            </a:pPr>
            <a:r>
              <a:rPr lang="uk-UA" sz="1400" b="1"/>
              <a:t>один із найуспішніших соціальних проектів Уряду</a:t>
            </a:r>
          </a:p>
        </p:txBody>
      </p:sp>
      <p:sp>
        <p:nvSpPr>
          <p:cNvPr id="11" name="Прямокутник 10"/>
          <p:cNvSpPr/>
          <p:nvPr/>
        </p:nvSpPr>
        <p:spPr>
          <a:xfrm>
            <a:off x="0" y="0"/>
            <a:ext cx="2797175" cy="1727200"/>
          </a:xfrm>
          <a:prstGeom prst="rect">
            <a:avLst/>
          </a:prstGeom>
          <a:solidFill>
            <a:srgbClr val="DFE7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uk-UA"/>
          </a:p>
        </p:txBody>
      </p:sp>
      <p:sp>
        <p:nvSpPr>
          <p:cNvPr id="108547" name="Прямокутник 11"/>
          <p:cNvSpPr>
            <a:spLocks noChangeArrowheads="1"/>
          </p:cNvSpPr>
          <p:nvPr/>
        </p:nvSpPr>
        <p:spPr bwMode="auto">
          <a:xfrm>
            <a:off x="357188" y="558800"/>
            <a:ext cx="247808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600">
                <a:solidFill>
                  <a:srgbClr val="286E28"/>
                </a:solidFill>
                <a:latin typeface="Arial Black" pitchFamily="34" charset="0"/>
              </a:rPr>
              <a:t>Соціальна спрямованість діяльності</a:t>
            </a:r>
            <a:endParaRPr lang="uk-UA" sz="1600">
              <a:latin typeface="Arial Black" pitchFamily="34" charset="0"/>
            </a:endParaRPr>
          </a:p>
        </p:txBody>
      </p:sp>
      <p:sp>
        <p:nvSpPr>
          <p:cNvPr id="108548" name="Прямоугольник 4"/>
          <p:cNvSpPr>
            <a:spLocks noChangeArrowheads="1"/>
          </p:cNvSpPr>
          <p:nvPr/>
        </p:nvSpPr>
        <p:spPr bwMode="auto">
          <a:xfrm>
            <a:off x="6589713" y="4656138"/>
            <a:ext cx="18811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400">
                <a:solidFill>
                  <a:srgbClr val="286E28"/>
                </a:solidFill>
              </a:rPr>
              <a:t>ВЕТЕРАНИ ВІЙНИ, УЧАСНИКИ БОЙОВИХ ДІЙ</a:t>
            </a:r>
          </a:p>
          <a:p>
            <a:r>
              <a:rPr lang="uk-UA" sz="1400" b="1">
                <a:solidFill>
                  <a:srgbClr val="286E28"/>
                </a:solidFill>
              </a:rPr>
              <a:t>8,9</a:t>
            </a:r>
            <a:r>
              <a:rPr lang="uk-UA" sz="1000" b="1">
                <a:solidFill>
                  <a:srgbClr val="286E28"/>
                </a:solidFill>
              </a:rPr>
              <a:t>%</a:t>
            </a:r>
            <a:endParaRPr lang="en-US" sz="1400" b="1">
              <a:solidFill>
                <a:srgbClr val="286E28"/>
              </a:solidFill>
            </a:endParaRPr>
          </a:p>
        </p:txBody>
      </p:sp>
      <p:sp>
        <p:nvSpPr>
          <p:cNvPr id="108549" name="Прямоугольник 10"/>
          <p:cNvSpPr>
            <a:spLocks noChangeArrowheads="1"/>
          </p:cNvSpPr>
          <p:nvPr/>
        </p:nvSpPr>
        <p:spPr bwMode="auto">
          <a:xfrm>
            <a:off x="2644775" y="3065463"/>
            <a:ext cx="18081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uk-UA" sz="1400">
                <a:solidFill>
                  <a:srgbClr val="286E28"/>
                </a:solidFill>
              </a:rPr>
              <a:t>ОСОБИ </a:t>
            </a:r>
            <a:br>
              <a:rPr lang="uk-UA" sz="1400">
                <a:solidFill>
                  <a:srgbClr val="286E28"/>
                </a:solidFill>
              </a:rPr>
            </a:br>
            <a:r>
              <a:rPr lang="uk-UA" sz="1400">
                <a:solidFill>
                  <a:srgbClr val="286E28"/>
                </a:solidFill>
              </a:rPr>
              <a:t>З ІНВАЛІДНІСТЮ</a:t>
            </a:r>
          </a:p>
          <a:p>
            <a:pPr algn="r"/>
            <a:r>
              <a:rPr lang="uk-UA" sz="1400" b="1">
                <a:solidFill>
                  <a:srgbClr val="286E28"/>
                </a:solidFill>
              </a:rPr>
              <a:t>13,6</a:t>
            </a:r>
            <a:r>
              <a:rPr lang="uk-UA" sz="1000" b="1">
                <a:solidFill>
                  <a:srgbClr val="286E28"/>
                </a:solidFill>
              </a:rPr>
              <a:t>%</a:t>
            </a:r>
            <a:r>
              <a:rPr lang="uk-UA" sz="1400">
                <a:solidFill>
                  <a:srgbClr val="286E28"/>
                </a:solidFill>
              </a:rPr>
              <a:t> </a:t>
            </a:r>
          </a:p>
        </p:txBody>
      </p:sp>
      <p:sp>
        <p:nvSpPr>
          <p:cNvPr id="108550" name="Прямоугольник 22"/>
          <p:cNvSpPr>
            <a:spLocks noChangeArrowheads="1"/>
          </p:cNvSpPr>
          <p:nvPr/>
        </p:nvSpPr>
        <p:spPr bwMode="auto">
          <a:xfrm>
            <a:off x="3059113" y="5200650"/>
            <a:ext cx="2046287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400">
                <a:solidFill>
                  <a:srgbClr val="286E28"/>
                </a:solidFill>
              </a:rPr>
              <a:t>ВНУТРІШНЬО ПЕРЕМІЩЕНІ ОСОБИ</a:t>
            </a:r>
          </a:p>
          <a:p>
            <a:pPr algn="r"/>
            <a:r>
              <a:rPr lang="ru-RU" sz="1400" b="1">
                <a:solidFill>
                  <a:srgbClr val="286E28"/>
                </a:solidFill>
              </a:rPr>
              <a:t>9,</a:t>
            </a:r>
            <a:r>
              <a:rPr lang="uk-UA" sz="1400" b="1">
                <a:solidFill>
                  <a:srgbClr val="286E28"/>
                </a:solidFill>
              </a:rPr>
              <a:t>3</a:t>
            </a:r>
            <a:r>
              <a:rPr lang="uk-UA" sz="1000" b="1">
                <a:solidFill>
                  <a:srgbClr val="286E28"/>
                </a:solidFill>
              </a:rPr>
              <a:t>%</a:t>
            </a:r>
            <a:endParaRPr lang="uk-UA" sz="1400" b="1">
              <a:solidFill>
                <a:srgbClr val="286E28"/>
              </a:solidFill>
            </a:endParaRPr>
          </a:p>
        </p:txBody>
      </p:sp>
      <p:pic>
        <p:nvPicPr>
          <p:cNvPr id="108551" name="Picture 2" descr="C:\Users\andrii.ilin\Desktop\4375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53150" y="2044700"/>
            <a:ext cx="363538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52" name="Прямоугольник 26"/>
          <p:cNvSpPr>
            <a:spLocks noChangeArrowheads="1"/>
          </p:cNvSpPr>
          <p:nvPr/>
        </p:nvSpPr>
        <p:spPr bwMode="auto">
          <a:xfrm>
            <a:off x="2916238" y="1341438"/>
            <a:ext cx="196373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uk-UA">
                <a:solidFill>
                  <a:srgbClr val="286E28"/>
                </a:solidFill>
              </a:rPr>
              <a:t>м</a:t>
            </a:r>
            <a:r>
              <a:rPr lang="uk-UA" sz="1400">
                <a:solidFill>
                  <a:srgbClr val="286E28"/>
                </a:solidFill>
              </a:rPr>
              <a:t>АЛОЗАБЕЗПЕЧЕНІ ОСОБИ</a:t>
            </a:r>
          </a:p>
          <a:p>
            <a:pPr algn="r"/>
            <a:r>
              <a:rPr lang="uk-UA" sz="1400" b="1">
                <a:solidFill>
                  <a:srgbClr val="286E28"/>
                </a:solidFill>
              </a:rPr>
              <a:t>64,9</a:t>
            </a:r>
            <a:r>
              <a:rPr lang="uk-UA" sz="1000" b="1">
                <a:solidFill>
                  <a:srgbClr val="286E28"/>
                </a:solidFill>
              </a:rPr>
              <a:t>%</a:t>
            </a:r>
            <a:endParaRPr lang="uk-UA" sz="1400" b="1">
              <a:solidFill>
                <a:srgbClr val="286E28"/>
              </a:solidFill>
            </a:endParaRPr>
          </a:p>
        </p:txBody>
      </p:sp>
      <p:sp>
        <p:nvSpPr>
          <p:cNvPr id="108553" name="Прямоугольник 27"/>
          <p:cNvSpPr>
            <a:spLocks noChangeArrowheads="1"/>
          </p:cNvSpPr>
          <p:nvPr/>
        </p:nvSpPr>
        <p:spPr bwMode="auto">
          <a:xfrm>
            <a:off x="6661150" y="1609725"/>
            <a:ext cx="1998663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1400">
                <a:solidFill>
                  <a:srgbClr val="286E28"/>
                </a:solidFill>
              </a:rPr>
              <a:t>ДІТИ, </a:t>
            </a:r>
            <a:br>
              <a:rPr lang="uk-UA" sz="1400">
                <a:solidFill>
                  <a:srgbClr val="286E28"/>
                </a:solidFill>
              </a:rPr>
            </a:br>
            <a:r>
              <a:rPr lang="uk-UA" sz="1400">
                <a:solidFill>
                  <a:srgbClr val="286E28"/>
                </a:solidFill>
              </a:rPr>
              <a:t>у т. ч. ДІТИ-СИРОТИ</a:t>
            </a:r>
          </a:p>
          <a:p>
            <a:r>
              <a:rPr lang="uk-UA" sz="1400" b="1">
                <a:solidFill>
                  <a:srgbClr val="286E28"/>
                </a:solidFill>
              </a:rPr>
              <a:t>1,5</a:t>
            </a:r>
            <a:r>
              <a:rPr lang="uk-UA" sz="1000" b="1">
                <a:solidFill>
                  <a:srgbClr val="286E28"/>
                </a:solidFill>
              </a:rPr>
              <a:t>%</a:t>
            </a:r>
            <a:endParaRPr lang="uk-UA" sz="1400" b="1">
              <a:solidFill>
                <a:srgbClr val="286E28"/>
              </a:solidFill>
            </a:endParaRPr>
          </a:p>
        </p:txBody>
      </p:sp>
      <p:pic>
        <p:nvPicPr>
          <p:cNvPr id="108554" name="Picture 10" descr="C:\Users\andrii.ilin\Desktop\1091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76713" y="4244975"/>
            <a:ext cx="484187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5" name="Picture 2" descr="C:\Users\andrii.ilin\Desktop\103282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18013" y="2166938"/>
            <a:ext cx="398462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6" name="Picture 3" descr="C:\Users\andrii.ilin\Dropbox\!!!КМУ!!!\Old\Презентація\2796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89713" y="3975100"/>
            <a:ext cx="40322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7" name="Picture 4" descr="C:\Users\andrii.ilin\Desktop\355801-200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5400" y="5087938"/>
            <a:ext cx="633413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8" name="Рисунок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86338" y="3065463"/>
            <a:ext cx="1116012" cy="148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8559" name="Групувати 32"/>
          <p:cNvGrpSpPr>
            <a:grpSpLocks/>
          </p:cNvGrpSpPr>
          <p:nvPr/>
        </p:nvGrpSpPr>
        <p:grpSpPr bwMode="auto">
          <a:xfrm>
            <a:off x="4562475" y="2400300"/>
            <a:ext cx="1933575" cy="2711450"/>
            <a:chOff x="4922837" y="1781735"/>
            <a:chExt cx="1657121" cy="1741481"/>
          </a:xfrm>
        </p:grpSpPr>
        <p:sp>
          <p:nvSpPr>
            <p:cNvPr id="32" name="Овал 31"/>
            <p:cNvSpPr/>
            <p:nvPr/>
          </p:nvSpPr>
          <p:spPr>
            <a:xfrm>
              <a:off x="4948687" y="1781735"/>
              <a:ext cx="1631271" cy="1631364"/>
            </a:xfrm>
            <a:prstGeom prst="ellipse">
              <a:avLst/>
            </a:prstGeom>
            <a:noFill/>
            <a:ln>
              <a:solidFill>
                <a:srgbClr val="DFE7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  <p:sp>
          <p:nvSpPr>
            <p:cNvPr id="34" name="Овал 33"/>
            <p:cNvSpPr/>
            <p:nvPr/>
          </p:nvSpPr>
          <p:spPr>
            <a:xfrm>
              <a:off x="5243921" y="1802127"/>
              <a:ext cx="223126" cy="224313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DFE7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  <p:sp>
          <p:nvSpPr>
            <p:cNvPr id="35" name="Овал 34"/>
            <p:cNvSpPr/>
            <p:nvPr/>
          </p:nvSpPr>
          <p:spPr>
            <a:xfrm>
              <a:off x="6261595" y="1940793"/>
              <a:ext cx="223126" cy="224313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DFE7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  <p:sp>
          <p:nvSpPr>
            <p:cNvPr id="36" name="Овал 35"/>
            <p:cNvSpPr/>
            <p:nvPr/>
          </p:nvSpPr>
          <p:spPr>
            <a:xfrm>
              <a:off x="6329621" y="2917572"/>
              <a:ext cx="223126" cy="224313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DFE7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5491537" y="3299923"/>
              <a:ext cx="223126" cy="223293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DFE7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  <p:sp>
          <p:nvSpPr>
            <p:cNvPr id="38" name="Овал 37"/>
            <p:cNvSpPr/>
            <p:nvPr/>
          </p:nvSpPr>
          <p:spPr>
            <a:xfrm>
              <a:off x="4922837" y="2813573"/>
              <a:ext cx="223126" cy="223293"/>
            </a:xfrm>
            <a:prstGeom prst="ellipse">
              <a:avLst/>
            </a:prstGeom>
            <a:solidFill>
              <a:srgbClr val="FFFFFF"/>
            </a:solidFill>
            <a:ln>
              <a:solidFill>
                <a:srgbClr val="DFE7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uk-UA"/>
            </a:p>
          </p:txBody>
        </p:sp>
      </p:grpSp>
      <p:cxnSp>
        <p:nvCxnSpPr>
          <p:cNvPr id="40" name="Пряма сполучна лінія 39"/>
          <p:cNvCxnSpPr/>
          <p:nvPr/>
        </p:nvCxnSpPr>
        <p:spPr>
          <a:xfrm>
            <a:off x="447675" y="2479675"/>
            <a:ext cx="0" cy="1847850"/>
          </a:xfrm>
          <a:prstGeom prst="line">
            <a:avLst/>
          </a:prstGeom>
          <a:ln w="38100">
            <a:solidFill>
              <a:srgbClr val="80AE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 сполучна лінія 28"/>
          <p:cNvCxnSpPr/>
          <p:nvPr/>
        </p:nvCxnSpPr>
        <p:spPr>
          <a:xfrm>
            <a:off x="292100" y="611188"/>
            <a:ext cx="0" cy="939800"/>
          </a:xfrm>
          <a:prstGeom prst="line">
            <a:avLst/>
          </a:prstGeom>
          <a:ln w="38100">
            <a:solidFill>
              <a:srgbClr val="80AE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8562" name="Рисунок 4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916738" y="0"/>
            <a:ext cx="2227262" cy="93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Заголовок 1"/>
          <p:cNvSpPr>
            <a:spLocks noGrp="1"/>
          </p:cNvSpPr>
          <p:nvPr>
            <p:ph type="title"/>
          </p:nvPr>
        </p:nvSpPr>
        <p:spPr>
          <a:xfrm>
            <a:off x="457200" y="220663"/>
            <a:ext cx="8229600" cy="1250950"/>
          </a:xfrm>
        </p:spPr>
        <p:txBody>
          <a:bodyPr/>
          <a:lstStyle/>
          <a:p>
            <a:endParaRPr lang="ru-RU" smtClean="0"/>
          </a:p>
        </p:txBody>
      </p:sp>
      <p:sp>
        <p:nvSpPr>
          <p:cNvPr id="104450" name="Подзаголовок 2"/>
          <p:cNvSpPr>
            <a:spLocks noGrp="1"/>
          </p:cNvSpPr>
          <p:nvPr>
            <p:ph type="subTitle"/>
          </p:nvPr>
        </p:nvSpPr>
        <p:spPr>
          <a:xfrm>
            <a:off x="457200" y="220663"/>
            <a:ext cx="8229600" cy="1250950"/>
          </a:xfrm>
          <a:noFill/>
          <a:ln/>
        </p:spPr>
        <p:txBody>
          <a:bodyPr/>
          <a:lstStyle/>
          <a:p>
            <a:endParaRPr lang="ru-RU" smtClean="0"/>
          </a:p>
        </p:txBody>
      </p:sp>
      <p:pic>
        <p:nvPicPr>
          <p:cNvPr id="104451" name="Picture 2" descr="Нет описания фото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44575" y="-315913"/>
            <a:ext cx="10404475" cy="748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1784</TotalTime>
  <Words>705</Words>
  <Application>Microsoft Office PowerPoint</Application>
  <PresentationFormat>Экран (4:3)</PresentationFormat>
  <Paragraphs>162</Paragraphs>
  <Slides>61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61</vt:i4>
      </vt:variant>
    </vt:vector>
  </HeadingPairs>
  <TitlesOfParts>
    <vt:vector size="76" baseType="lpstr">
      <vt:lpstr>Microsoft YaHei</vt:lpstr>
      <vt:lpstr>Arial</vt:lpstr>
      <vt:lpstr>Arial Black</vt:lpstr>
      <vt:lpstr>Calibri</vt:lpstr>
      <vt:lpstr>DejaVu Sans</vt:lpstr>
      <vt:lpstr>Segoe UI</vt:lpstr>
      <vt:lpstr>Times New Roman</vt:lpstr>
      <vt:lpstr>Wingdings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Мережа центрів з надання безоплатної вторинної правової допомоги</dc:title>
  <dc:creator>User</dc:creator>
  <cp:lastModifiedBy>Пользователь</cp:lastModifiedBy>
  <cp:revision>333</cp:revision>
  <dcterms:created xsi:type="dcterms:W3CDTF">2015-12-07T14:04:16Z</dcterms:created>
  <dcterms:modified xsi:type="dcterms:W3CDTF">2021-02-24T08:34:32Z</dcterms:modified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Hewlett-Packard Company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Экран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74</vt:i4>
  </property>
</Properties>
</file>